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0348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E0AD54-2345-A4DE-BE45-26A218008A8D}" v="89" dt="2025-05-24T16:38:04.29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Memostream</a:t>
            </a:r>
            <a:r>
              <a:rPr lang="en-US"/>
              <a:t> </a:t>
            </a:r>
            <a:r>
              <a:rPr lang="en-US" err="1"/>
              <a:t>är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system </a:t>
            </a:r>
            <a:r>
              <a:rPr lang="en-US" err="1"/>
              <a:t>där</a:t>
            </a:r>
            <a:r>
              <a:rPr lang="en-US"/>
              <a:t> man </a:t>
            </a:r>
            <a:r>
              <a:rPr lang="en-US" err="1"/>
              <a:t>skickar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mejl</a:t>
            </a:r>
            <a:r>
              <a:rPr lang="en-US"/>
              <a:t> – </a:t>
            </a:r>
            <a:r>
              <a:rPr lang="en-US" err="1"/>
              <a:t>och</a:t>
            </a:r>
            <a:r>
              <a:rPr lang="en-US"/>
              <a:t> det </a:t>
            </a:r>
            <a:r>
              <a:rPr lang="en-US" err="1"/>
              <a:t>automatiskt</a:t>
            </a:r>
            <a:r>
              <a:rPr lang="en-US"/>
              <a:t> </a:t>
            </a:r>
            <a:r>
              <a:rPr lang="en-US" err="1"/>
              <a:t>publiceras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blogginlägg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personlig</a:t>
            </a:r>
            <a:r>
              <a:rPr lang="en-US"/>
              <a:t> </a:t>
            </a:r>
            <a:r>
              <a:rPr lang="en-US" err="1"/>
              <a:t>webbsida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Det </a:t>
            </a:r>
            <a:r>
              <a:rPr lang="en-US" err="1"/>
              <a:t>krävs</a:t>
            </a:r>
            <a:r>
              <a:rPr lang="en-US"/>
              <a:t> inga </a:t>
            </a:r>
            <a:r>
              <a:rPr lang="en-US" err="1"/>
              <a:t>tekniska</a:t>
            </a:r>
            <a:r>
              <a:rPr lang="en-US"/>
              <a:t> </a:t>
            </a:r>
            <a:r>
              <a:rPr lang="en-US" err="1"/>
              <a:t>kunskaper</a:t>
            </a:r>
            <a:r>
              <a:rPr lang="en-US"/>
              <a:t> – det </a:t>
            </a:r>
            <a:r>
              <a:rPr lang="en-US" err="1"/>
              <a:t>enda</a:t>
            </a:r>
            <a:r>
              <a:rPr lang="en-US"/>
              <a:t> </a:t>
            </a:r>
            <a:r>
              <a:rPr lang="en-US" err="1"/>
              <a:t>användaren</a:t>
            </a:r>
            <a:r>
              <a:rPr lang="en-US"/>
              <a:t> </a:t>
            </a:r>
            <a:r>
              <a:rPr lang="en-US" err="1"/>
              <a:t>behöver</a:t>
            </a:r>
            <a:r>
              <a:rPr lang="en-US"/>
              <a:t> </a:t>
            </a:r>
            <a:r>
              <a:rPr lang="en-US" err="1"/>
              <a:t>kunna</a:t>
            </a:r>
            <a:r>
              <a:rPr lang="en-US"/>
              <a:t> </a:t>
            </a:r>
            <a:r>
              <a:rPr lang="en-US" err="1"/>
              <a:t>är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skicka</a:t>
            </a:r>
            <a:r>
              <a:rPr lang="en-US"/>
              <a:t> e-post.</a:t>
            </a:r>
            <a:br>
              <a:rPr lang="en-US">
                <a:cs typeface="+mn-lt"/>
              </a:rPr>
            </a:br>
            <a:r>
              <a:rPr lang="en-US"/>
              <a:t> Det </a:t>
            </a:r>
            <a:r>
              <a:rPr lang="en-US" err="1"/>
              <a:t>gör</a:t>
            </a:r>
            <a:r>
              <a:rPr lang="en-US"/>
              <a:t> digital </a:t>
            </a:r>
            <a:r>
              <a:rPr lang="en-US" err="1"/>
              <a:t>publicering</a:t>
            </a:r>
            <a:r>
              <a:rPr lang="en-US"/>
              <a:t> </a:t>
            </a:r>
            <a:r>
              <a:rPr lang="en-US" err="1"/>
              <a:t>tillgängligt</a:t>
            </a:r>
            <a:r>
              <a:rPr lang="en-US"/>
              <a:t> för </a:t>
            </a:r>
            <a:r>
              <a:rPr lang="en-US" err="1"/>
              <a:t>fler</a:t>
            </a:r>
            <a:r>
              <a:rPr lang="en-US"/>
              <a:t> – </a:t>
            </a:r>
            <a:r>
              <a:rPr lang="en-US" err="1"/>
              <a:t>särskilt</a:t>
            </a:r>
            <a:r>
              <a:rPr lang="en-US"/>
              <a:t> för </a:t>
            </a:r>
            <a:r>
              <a:rPr lang="en-US" err="1"/>
              <a:t>personer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inte</a:t>
            </a:r>
            <a:r>
              <a:rPr lang="en-US"/>
              <a:t> </a:t>
            </a:r>
            <a:r>
              <a:rPr lang="en-US" err="1"/>
              <a:t>orkar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vill</a:t>
            </a:r>
            <a:r>
              <a:rPr lang="en-US"/>
              <a:t> </a:t>
            </a:r>
            <a:r>
              <a:rPr lang="en-US" err="1"/>
              <a:t>jobba</a:t>
            </a:r>
            <a:r>
              <a:rPr lang="en-US"/>
              <a:t> med </a:t>
            </a:r>
            <a:r>
              <a:rPr lang="en-US" err="1"/>
              <a:t>webbverktyg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Systemet</a:t>
            </a:r>
            <a:r>
              <a:rPr lang="en-US"/>
              <a:t> tar hand om </a:t>
            </a:r>
            <a:r>
              <a:rPr lang="en-US" err="1"/>
              <a:t>allt</a:t>
            </a:r>
            <a:r>
              <a:rPr lang="en-US"/>
              <a:t>: den </a:t>
            </a:r>
            <a:r>
              <a:rPr lang="en-US" err="1"/>
              <a:t>hämtar</a:t>
            </a:r>
            <a:r>
              <a:rPr lang="en-US"/>
              <a:t> </a:t>
            </a:r>
            <a:r>
              <a:rPr lang="en-US" err="1"/>
              <a:t>mejlet</a:t>
            </a:r>
            <a:r>
              <a:rPr lang="en-US"/>
              <a:t>, </a:t>
            </a:r>
            <a:r>
              <a:rPr lang="en-US" err="1"/>
              <a:t>sparar</a:t>
            </a:r>
            <a:r>
              <a:rPr lang="en-US"/>
              <a:t> </a:t>
            </a:r>
            <a:r>
              <a:rPr lang="en-US" err="1"/>
              <a:t>innehållet</a:t>
            </a:r>
            <a:r>
              <a:rPr lang="en-US"/>
              <a:t>, </a:t>
            </a:r>
            <a:r>
              <a:rPr lang="en-US" err="1"/>
              <a:t>laddar</a:t>
            </a:r>
            <a:r>
              <a:rPr lang="en-US"/>
              <a:t> </a:t>
            </a:r>
            <a:r>
              <a:rPr lang="en-US" err="1"/>
              <a:t>upp</a:t>
            </a:r>
            <a:r>
              <a:rPr lang="en-US"/>
              <a:t> </a:t>
            </a:r>
            <a:r>
              <a:rPr lang="en-US" err="1"/>
              <a:t>bilagor</a:t>
            </a:r>
            <a:r>
              <a:rPr lang="en-US"/>
              <a:t>,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visar</a:t>
            </a:r>
            <a:r>
              <a:rPr lang="en-US"/>
              <a:t> </a:t>
            </a:r>
            <a:r>
              <a:rPr lang="en-US" err="1"/>
              <a:t>resultatet</a:t>
            </a:r>
            <a:r>
              <a:rPr lang="en-US"/>
              <a:t> </a:t>
            </a:r>
            <a:r>
              <a:rPr lang="en-US" err="1"/>
              <a:t>snyggt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responsivt</a:t>
            </a:r>
            <a:r>
              <a:rPr lang="en-US"/>
              <a:t> online.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Jag  </a:t>
            </a:r>
            <a:r>
              <a:rPr lang="en-US" dirty="0" err="1"/>
              <a:t>ville</a:t>
            </a:r>
            <a:r>
              <a:rPr lang="en-US" dirty="0"/>
              <a:t> </a:t>
            </a:r>
            <a:r>
              <a:rPr lang="en-US" dirty="0" err="1"/>
              <a:t>bygga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innehöll</a:t>
            </a:r>
            <a:r>
              <a:rPr lang="en-US" dirty="0"/>
              <a:t> </a:t>
            </a:r>
            <a:r>
              <a:rPr lang="en-US" dirty="0" err="1"/>
              <a:t>allt</a:t>
            </a:r>
            <a:r>
              <a:rPr lang="en-US" dirty="0"/>
              <a:t> det jag </a:t>
            </a:r>
            <a:r>
              <a:rPr lang="en-US" dirty="0" err="1"/>
              <a:t>lärt</a:t>
            </a:r>
            <a:r>
              <a:rPr lang="en-US" dirty="0"/>
              <a:t> </a:t>
            </a:r>
            <a:r>
              <a:rPr lang="en-US" dirty="0" err="1"/>
              <a:t>mig</a:t>
            </a:r>
            <a:r>
              <a:rPr lang="en-US" dirty="0"/>
              <a:t> dessa </a:t>
            </a:r>
            <a:r>
              <a:rPr lang="en-US" dirty="0" err="1"/>
              <a:t>år</a:t>
            </a:r>
            <a:r>
              <a:rPr lang="en-US" dirty="0"/>
              <a:t> men </a:t>
            </a:r>
            <a:r>
              <a:rPr lang="en-US" dirty="0" err="1"/>
              <a:t>också</a:t>
            </a:r>
            <a:r>
              <a:rPr lang="en-US" dirty="0"/>
              <a:t> </a:t>
            </a:r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gav</a:t>
            </a:r>
            <a:r>
              <a:rPr lang="en-US" dirty="0"/>
              <a:t> </a:t>
            </a:r>
            <a:r>
              <a:rPr lang="en-US" dirty="0" err="1"/>
              <a:t>mig</a:t>
            </a:r>
            <a:r>
              <a:rPr lang="en-US" dirty="0"/>
              <a:t> </a:t>
            </a:r>
            <a:r>
              <a:rPr lang="en-US" dirty="0" err="1"/>
              <a:t>mening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kändes</a:t>
            </a:r>
            <a:r>
              <a:rPr lang="en-US" dirty="0"/>
              <a:t> </a:t>
            </a:r>
            <a:r>
              <a:rPr lang="en-US" dirty="0" err="1"/>
              <a:t>verkligt</a:t>
            </a:r>
            <a:r>
              <a:rPr lang="en-US" dirty="0"/>
              <a:t>.</a:t>
            </a:r>
            <a:endParaRPr lang="sv-SE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Många</a:t>
            </a:r>
            <a:r>
              <a:rPr lang="en-US" dirty="0"/>
              <a:t> </a:t>
            </a:r>
            <a:r>
              <a:rPr lang="en-US" err="1"/>
              <a:t>har</a:t>
            </a:r>
            <a:r>
              <a:rPr lang="en-US" dirty="0"/>
              <a:t> </a:t>
            </a:r>
            <a:r>
              <a:rPr lang="en-US" err="1"/>
              <a:t>värdefullt</a:t>
            </a:r>
            <a:r>
              <a:rPr lang="en-US" dirty="0"/>
              <a:t> </a:t>
            </a:r>
            <a:r>
              <a:rPr lang="en-US" err="1"/>
              <a:t>innehåll</a:t>
            </a:r>
            <a:r>
              <a:rPr lang="en-US"/>
              <a:t> för </a:t>
            </a:r>
            <a:r>
              <a:rPr lang="en-US" err="1"/>
              <a:t>att</a:t>
            </a:r>
            <a:r>
              <a:rPr lang="en-US" dirty="0"/>
              <a:t> </a:t>
            </a:r>
            <a:r>
              <a:rPr lang="en-US" err="1"/>
              <a:t>skapa</a:t>
            </a:r>
            <a:r>
              <a:rPr lang="en-US" dirty="0"/>
              <a:t> </a:t>
            </a:r>
            <a:r>
              <a:rPr lang="en-US" err="1"/>
              <a:t>egna</a:t>
            </a:r>
            <a:r>
              <a:rPr lang="en-US" dirty="0"/>
              <a:t> </a:t>
            </a:r>
            <a:r>
              <a:rPr lang="en-US" err="1"/>
              <a:t>bloggar</a:t>
            </a:r>
            <a:r>
              <a:rPr lang="en-US"/>
              <a:t> – men </a:t>
            </a:r>
            <a:r>
              <a:rPr lang="en-US" err="1"/>
              <a:t>saknar</a:t>
            </a:r>
            <a:r>
              <a:rPr lang="en-US" dirty="0"/>
              <a:t> </a:t>
            </a:r>
            <a:r>
              <a:rPr lang="en-US" err="1"/>
              <a:t>verktygen</a:t>
            </a:r>
            <a:r>
              <a:rPr lang="en-US"/>
              <a:t>.</a:t>
            </a:r>
            <a:endParaRPr lang="sv-SE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Min </a:t>
            </a:r>
            <a:r>
              <a:rPr lang="en-US" err="1"/>
              <a:t>granne</a:t>
            </a:r>
            <a:r>
              <a:rPr lang="en-US" dirty="0"/>
              <a:t> </a:t>
            </a:r>
            <a:r>
              <a:rPr lang="en-US" err="1"/>
              <a:t>tex</a:t>
            </a:r>
            <a:r>
              <a:rPr lang="en-US" dirty="0"/>
              <a:t> </a:t>
            </a:r>
            <a:r>
              <a:rPr lang="en-US" err="1"/>
              <a:t>har</a:t>
            </a:r>
            <a:r>
              <a:rPr lang="en-US" dirty="0"/>
              <a:t> </a:t>
            </a:r>
            <a:r>
              <a:rPr lang="en-US" err="1"/>
              <a:t>skickat</a:t>
            </a:r>
            <a:r>
              <a:rPr lang="en-US" dirty="0"/>
              <a:t> </a:t>
            </a:r>
            <a:r>
              <a:rPr lang="en-US" err="1"/>
              <a:t>ut</a:t>
            </a:r>
            <a:r>
              <a:rPr lang="en-US" dirty="0"/>
              <a:t> </a:t>
            </a:r>
            <a:r>
              <a:rPr lang="en-US" err="1"/>
              <a:t>ett</a:t>
            </a:r>
            <a:r>
              <a:rPr lang="en-US" dirty="0"/>
              <a:t> </a:t>
            </a:r>
            <a:r>
              <a:rPr lang="en-US" err="1"/>
              <a:t>veckobrev</a:t>
            </a:r>
            <a:r>
              <a:rPr lang="en-US"/>
              <a:t> via e-post </a:t>
            </a:r>
            <a:r>
              <a:rPr lang="en-US" err="1"/>
              <a:t>i</a:t>
            </a:r>
            <a:r>
              <a:rPr lang="en-US" dirty="0"/>
              <a:t> </a:t>
            </a:r>
            <a:r>
              <a:rPr lang="en-US" err="1"/>
              <a:t>över</a:t>
            </a:r>
            <a:r>
              <a:rPr lang="en-US" dirty="0"/>
              <a:t> </a:t>
            </a:r>
            <a:r>
              <a:rPr lang="en-US" err="1"/>
              <a:t>tio</a:t>
            </a:r>
            <a:r>
              <a:rPr lang="en-US" dirty="0"/>
              <a:t> </a:t>
            </a:r>
            <a:r>
              <a:rPr lang="en-US" err="1"/>
              <a:t>år</a:t>
            </a:r>
            <a:r>
              <a:rPr lang="en-US"/>
              <a:t>, med texter, </a:t>
            </a:r>
            <a:r>
              <a:rPr lang="en-US" err="1"/>
              <a:t>bilder</a:t>
            </a:r>
            <a:r>
              <a:rPr lang="en-US" dirty="0"/>
              <a:t> </a:t>
            </a:r>
            <a:r>
              <a:rPr lang="en-US" err="1"/>
              <a:t>och</a:t>
            </a:r>
            <a:r>
              <a:rPr lang="en-US" dirty="0"/>
              <a:t> </a:t>
            </a:r>
            <a:r>
              <a:rPr lang="en-US" err="1"/>
              <a:t>ljud</a:t>
            </a:r>
            <a:r>
              <a:rPr lang="en-US"/>
              <a:t> – men </a:t>
            </a:r>
            <a:r>
              <a:rPr lang="en-US" err="1"/>
              <a:t>allt</a:t>
            </a:r>
            <a:r>
              <a:rPr lang="en-US" dirty="0"/>
              <a:t> </a:t>
            </a:r>
            <a:r>
              <a:rPr lang="en-US" err="1"/>
              <a:t>finns</a:t>
            </a:r>
            <a:r>
              <a:rPr lang="en-US"/>
              <a:t> bara </a:t>
            </a:r>
            <a:r>
              <a:rPr lang="en-US" err="1"/>
              <a:t>i</a:t>
            </a:r>
            <a:r>
              <a:rPr lang="en-US"/>
              <a:t> folks </a:t>
            </a:r>
            <a:r>
              <a:rPr lang="en-US" err="1"/>
              <a:t>inkorgar</a:t>
            </a:r>
            <a:r>
              <a:rPr lang="en-US"/>
              <a:t>. Och vi vet </a:t>
            </a:r>
            <a:r>
              <a:rPr lang="en-US" err="1"/>
              <a:t>alla</a:t>
            </a:r>
            <a:r>
              <a:rPr lang="en-US" dirty="0"/>
              <a:t> </a:t>
            </a:r>
            <a:r>
              <a:rPr lang="en-US" err="1"/>
              <a:t>hur</a:t>
            </a:r>
            <a:r>
              <a:rPr lang="en-US" dirty="0"/>
              <a:t> </a:t>
            </a:r>
            <a:r>
              <a:rPr lang="en-US" err="1"/>
              <a:t>gärna</a:t>
            </a:r>
            <a:r>
              <a:rPr lang="en-US"/>
              <a:t> man </a:t>
            </a:r>
            <a:r>
              <a:rPr lang="en-US" err="1"/>
              <a:t>läser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överbelastad</a:t>
            </a:r>
            <a:r>
              <a:rPr lang="en-US" dirty="0"/>
              <a:t> </a:t>
            </a:r>
            <a:r>
              <a:rPr lang="en-US" err="1"/>
              <a:t>mailkorg</a:t>
            </a:r>
            <a:r>
              <a:rPr lang="en-US"/>
              <a:t>.</a:t>
            </a:r>
            <a:br>
              <a:rPr lang="en-US" dirty="0">
                <a:cs typeface="+mn-lt"/>
              </a:rPr>
            </a:br>
            <a:r>
              <a:rPr lang="en-US"/>
              <a:t> Han </a:t>
            </a:r>
            <a:r>
              <a:rPr lang="en-US" err="1"/>
              <a:t>har</a:t>
            </a:r>
            <a:r>
              <a:rPr lang="en-US" dirty="0"/>
              <a:t> </a:t>
            </a:r>
            <a:r>
              <a:rPr lang="en-US" err="1"/>
              <a:t>inget</a:t>
            </a:r>
            <a:r>
              <a:rPr lang="en-US" dirty="0"/>
              <a:t> </a:t>
            </a:r>
            <a:r>
              <a:rPr lang="en-US" err="1"/>
              <a:t>intresse</a:t>
            </a:r>
            <a:r>
              <a:rPr lang="en-US"/>
              <a:t> av </a:t>
            </a:r>
            <a:r>
              <a:rPr lang="en-US" err="1"/>
              <a:t>att</a:t>
            </a:r>
            <a:r>
              <a:rPr lang="en-US" dirty="0"/>
              <a:t> </a:t>
            </a:r>
            <a:r>
              <a:rPr lang="en-US" err="1"/>
              <a:t>lära</a:t>
            </a:r>
            <a:r>
              <a:rPr lang="en-US"/>
              <a:t> sig </a:t>
            </a:r>
            <a:r>
              <a:rPr lang="en-US" err="1"/>
              <a:t>bygga</a:t>
            </a:r>
            <a:r>
              <a:rPr lang="en-US" dirty="0"/>
              <a:t> </a:t>
            </a:r>
            <a:r>
              <a:rPr lang="en-US" err="1"/>
              <a:t>hemsidor</a:t>
            </a:r>
            <a:r>
              <a:rPr lang="en-US" dirty="0"/>
              <a:t> </a:t>
            </a:r>
            <a:r>
              <a:rPr lang="en-US" err="1"/>
              <a:t>eller</a:t>
            </a:r>
            <a:r>
              <a:rPr lang="en-US" dirty="0"/>
              <a:t> </a:t>
            </a:r>
            <a:r>
              <a:rPr lang="en-US" err="1"/>
              <a:t>använda</a:t>
            </a:r>
            <a:r>
              <a:rPr lang="en-US" dirty="0"/>
              <a:t> </a:t>
            </a:r>
            <a:r>
              <a:rPr lang="en-US" err="1"/>
              <a:t>bloggverktyg</a:t>
            </a:r>
            <a:r>
              <a:rPr lang="en-US"/>
              <a:t>. Min sambo </a:t>
            </a:r>
            <a:r>
              <a:rPr lang="en-US" err="1"/>
              <a:t>får</a:t>
            </a:r>
            <a:r>
              <a:rPr lang="en-US" dirty="0"/>
              <a:t> </a:t>
            </a:r>
            <a:r>
              <a:rPr lang="en-US" err="1"/>
              <a:t>hjälpa</a:t>
            </a:r>
            <a:r>
              <a:rPr lang="en-US" dirty="0"/>
              <a:t> </a:t>
            </a:r>
            <a:r>
              <a:rPr lang="en-US" err="1"/>
              <a:t>honom</a:t>
            </a:r>
            <a:r>
              <a:rPr lang="en-US" dirty="0"/>
              <a:t> </a:t>
            </a:r>
            <a:r>
              <a:rPr lang="en-US" err="1"/>
              <a:t>när</a:t>
            </a:r>
            <a:r>
              <a:rPr lang="en-US" dirty="0"/>
              <a:t> </a:t>
            </a:r>
            <a:r>
              <a:rPr lang="en-US" err="1"/>
              <a:t>datorn</a:t>
            </a:r>
            <a:r>
              <a:rPr lang="en-US"/>
              <a:t> "</a:t>
            </a:r>
            <a:r>
              <a:rPr lang="en-US" err="1"/>
              <a:t>krånglar</a:t>
            </a:r>
            <a:r>
              <a:rPr lang="en-US"/>
              <a:t>".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err="1"/>
              <a:t>Så</a:t>
            </a:r>
            <a:r>
              <a:rPr lang="en-US"/>
              <a:t> jag </a:t>
            </a:r>
            <a:r>
              <a:rPr lang="en-US" err="1"/>
              <a:t>ville</a:t>
            </a:r>
            <a:r>
              <a:rPr lang="en-US" dirty="0"/>
              <a:t> </a:t>
            </a:r>
            <a:r>
              <a:rPr lang="en-US" err="1"/>
              <a:t>skapa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lösning</a:t>
            </a:r>
            <a:r>
              <a:rPr lang="en-US" dirty="0"/>
              <a:t> </a:t>
            </a:r>
            <a:r>
              <a:rPr lang="en-US" err="1"/>
              <a:t>som</a:t>
            </a:r>
            <a:r>
              <a:rPr lang="en-US" dirty="0"/>
              <a:t> </a:t>
            </a:r>
            <a:r>
              <a:rPr lang="en-US" err="1"/>
              <a:t>gör</a:t>
            </a:r>
            <a:r>
              <a:rPr lang="en-US"/>
              <a:t> det </a:t>
            </a:r>
            <a:r>
              <a:rPr lang="en-US" b="1" err="1"/>
              <a:t>lika</a:t>
            </a:r>
            <a:r>
              <a:rPr lang="en-US" b="1" dirty="0"/>
              <a:t> </a:t>
            </a:r>
            <a:r>
              <a:rPr lang="en-US" b="1" err="1"/>
              <a:t>enkelt</a:t>
            </a:r>
            <a:r>
              <a:rPr lang="en-US" b="1" dirty="0"/>
              <a:t> </a:t>
            </a:r>
            <a:r>
              <a:rPr lang="en-US" b="1" err="1"/>
              <a:t>att</a:t>
            </a:r>
            <a:r>
              <a:rPr lang="en-US" b="1" dirty="0"/>
              <a:t> </a:t>
            </a:r>
            <a:r>
              <a:rPr lang="en-US" b="1" err="1"/>
              <a:t>publicera</a:t>
            </a:r>
            <a:r>
              <a:rPr lang="en-US" b="1"/>
              <a:t> online </a:t>
            </a:r>
            <a:r>
              <a:rPr lang="en-US" b="1" err="1"/>
              <a:t>som</a:t>
            </a:r>
            <a:r>
              <a:rPr lang="en-US" b="1" dirty="0"/>
              <a:t> </a:t>
            </a:r>
            <a:r>
              <a:rPr lang="en-US" b="1" err="1"/>
              <a:t>att</a:t>
            </a:r>
            <a:r>
              <a:rPr lang="en-US" b="1" dirty="0"/>
              <a:t> </a:t>
            </a:r>
            <a:r>
              <a:rPr lang="en-US" b="1" err="1"/>
              <a:t>skicka</a:t>
            </a:r>
            <a:r>
              <a:rPr lang="en-US" b="1" dirty="0"/>
              <a:t> </a:t>
            </a:r>
            <a:r>
              <a:rPr lang="en-US" b="1" err="1"/>
              <a:t>ett</a:t>
            </a:r>
            <a:r>
              <a:rPr lang="en-US" b="1" dirty="0"/>
              <a:t> </a:t>
            </a:r>
            <a:r>
              <a:rPr lang="en-US" b="1" err="1"/>
              <a:t>mejl</a:t>
            </a:r>
            <a:r>
              <a:rPr lang="en-US"/>
              <a:t>.</a:t>
            </a:r>
            <a:br>
              <a:rPr lang="en-US" dirty="0">
                <a:cs typeface="+mn-lt"/>
              </a:rPr>
            </a:br>
            <a:r>
              <a:rPr lang="en-US"/>
              <a:t> Det </a:t>
            </a:r>
            <a:r>
              <a:rPr lang="en-US" err="1"/>
              <a:t>handlar</a:t>
            </a:r>
            <a:r>
              <a:rPr lang="en-US"/>
              <a:t> om </a:t>
            </a:r>
            <a:r>
              <a:rPr lang="en-US" b="1" err="1"/>
              <a:t>tillgänglighet</a:t>
            </a:r>
            <a:r>
              <a:rPr lang="en-US" b="1"/>
              <a:t>, </a:t>
            </a:r>
            <a:r>
              <a:rPr lang="en-US" b="1" err="1"/>
              <a:t>enkelhet</a:t>
            </a:r>
            <a:r>
              <a:rPr lang="en-US" b="1" dirty="0"/>
              <a:t> </a:t>
            </a:r>
            <a:r>
              <a:rPr lang="en-US" b="1" err="1"/>
              <a:t>och</a:t>
            </a:r>
            <a:r>
              <a:rPr lang="en-US" b="1" dirty="0"/>
              <a:t> </a:t>
            </a:r>
            <a:r>
              <a:rPr lang="en-US" b="1" err="1"/>
              <a:t>inkludering</a:t>
            </a:r>
            <a:endParaRPr lang="sv-SE" err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 – </a:t>
            </a:r>
            <a:r>
              <a:rPr lang="en-US" err="1"/>
              <a:t>att</a:t>
            </a:r>
            <a:r>
              <a:rPr lang="en-US" dirty="0"/>
              <a:t> </a:t>
            </a:r>
            <a:r>
              <a:rPr lang="en-US" err="1"/>
              <a:t>fler</a:t>
            </a:r>
            <a:r>
              <a:rPr lang="en-US"/>
              <a:t> ska </a:t>
            </a:r>
            <a:r>
              <a:rPr lang="en-US" err="1"/>
              <a:t>kunna</a:t>
            </a:r>
            <a:r>
              <a:rPr lang="en-US"/>
              <a:t> dela </a:t>
            </a:r>
            <a:r>
              <a:rPr lang="en-US" err="1"/>
              <a:t>sina</a:t>
            </a:r>
            <a:r>
              <a:rPr lang="en-US" dirty="0"/>
              <a:t> </a:t>
            </a:r>
            <a:r>
              <a:rPr lang="en-US" err="1"/>
              <a:t>berättelser</a:t>
            </a:r>
            <a:r>
              <a:rPr lang="en-US" dirty="0"/>
              <a:t> </a:t>
            </a:r>
            <a:r>
              <a:rPr lang="en-US" err="1"/>
              <a:t>utan</a:t>
            </a:r>
            <a:r>
              <a:rPr lang="en-US" dirty="0"/>
              <a:t> </a:t>
            </a:r>
            <a:r>
              <a:rPr lang="en-US" err="1"/>
              <a:t>tekniska</a:t>
            </a:r>
            <a:r>
              <a:rPr lang="en-US"/>
              <a:t> hinder.</a:t>
            </a:r>
            <a:endParaRPr lang="sv-S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Jag </a:t>
            </a:r>
            <a:r>
              <a:rPr lang="en-US" err="1"/>
              <a:t>började</a:t>
            </a:r>
            <a:r>
              <a:rPr lang="en-US"/>
              <a:t> med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göra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arbetsplan</a:t>
            </a:r>
            <a:r>
              <a:rPr lang="en-US"/>
              <a:t> </a:t>
            </a:r>
            <a:r>
              <a:rPr lang="en-US" err="1"/>
              <a:t>baserad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b="1" err="1"/>
              <a:t>agil</a:t>
            </a:r>
            <a:r>
              <a:rPr lang="en-US" b="1"/>
              <a:t> </a:t>
            </a:r>
            <a:r>
              <a:rPr lang="en-US" b="1" err="1"/>
              <a:t>metodik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Jag </a:t>
            </a:r>
            <a:r>
              <a:rPr lang="en-US" err="1"/>
              <a:t>skrev</a:t>
            </a:r>
            <a:r>
              <a:rPr lang="en-US"/>
              <a:t> </a:t>
            </a:r>
            <a:r>
              <a:rPr lang="en-US" b="1"/>
              <a:t>user stories</a:t>
            </a:r>
            <a:r>
              <a:rPr lang="en-US"/>
              <a:t>, </a:t>
            </a:r>
            <a:r>
              <a:rPr lang="en-US" err="1"/>
              <a:t>delade</a:t>
            </a:r>
            <a:r>
              <a:rPr lang="en-US"/>
              <a:t> </a:t>
            </a:r>
            <a:r>
              <a:rPr lang="en-US" err="1"/>
              <a:t>upp</a:t>
            </a:r>
            <a:r>
              <a:rPr lang="en-US"/>
              <a:t> </a:t>
            </a:r>
            <a:r>
              <a:rPr lang="en-US" err="1"/>
              <a:t>arbetet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b="1" err="1"/>
              <a:t>sprintar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organiserade</a:t>
            </a:r>
            <a:r>
              <a:rPr lang="en-US"/>
              <a:t> </a:t>
            </a:r>
            <a:r>
              <a:rPr lang="en-US" err="1"/>
              <a:t>allt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b="1"/>
              <a:t>Trello</a:t>
            </a:r>
            <a:r>
              <a:rPr lang="en-US"/>
              <a:t>.</a:t>
            </a:r>
            <a:endParaRPr lang="sv-SE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 För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få</a:t>
            </a:r>
            <a:r>
              <a:rPr lang="en-US"/>
              <a:t> </a:t>
            </a:r>
            <a:r>
              <a:rPr lang="en-US" err="1"/>
              <a:t>överblick</a:t>
            </a:r>
            <a:r>
              <a:rPr lang="en-US"/>
              <a:t> </a:t>
            </a:r>
            <a:r>
              <a:rPr lang="en-US" err="1"/>
              <a:t>över</a:t>
            </a:r>
            <a:r>
              <a:rPr lang="en-US"/>
              <a:t> </a:t>
            </a:r>
            <a:r>
              <a:rPr lang="en-US" err="1"/>
              <a:t>layouten</a:t>
            </a:r>
            <a:r>
              <a:rPr lang="en-US"/>
              <a:t> </a:t>
            </a:r>
            <a:r>
              <a:rPr lang="en-US" err="1"/>
              <a:t>ritade</a:t>
            </a:r>
            <a:r>
              <a:rPr lang="en-US"/>
              <a:t> jag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b="1"/>
              <a:t>wireframe </a:t>
            </a:r>
            <a:r>
              <a:rPr lang="en-US" b="1" err="1"/>
              <a:t>i</a:t>
            </a:r>
            <a:r>
              <a:rPr lang="en-US" b="1"/>
              <a:t> Figma</a:t>
            </a:r>
            <a:r>
              <a:rPr lang="en-US"/>
              <a:t>, men jag </a:t>
            </a:r>
            <a:r>
              <a:rPr lang="en-US" err="1"/>
              <a:t>valde</a:t>
            </a:r>
            <a:r>
              <a:rPr lang="en-US"/>
              <a:t> </a:t>
            </a:r>
            <a:r>
              <a:rPr lang="en-US" err="1"/>
              <a:t>medvetet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inte</a:t>
            </a:r>
            <a:r>
              <a:rPr lang="en-US"/>
              <a:t> </a:t>
            </a:r>
            <a:r>
              <a:rPr lang="en-US" err="1"/>
              <a:t>fastna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färgval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full UX-design – </a:t>
            </a:r>
            <a:r>
              <a:rPr lang="en-US" err="1"/>
              <a:t>eftersom</a:t>
            </a:r>
            <a:r>
              <a:rPr lang="en-US"/>
              <a:t> jag </a:t>
            </a:r>
            <a:r>
              <a:rPr lang="en-US" err="1"/>
              <a:t>ville</a:t>
            </a:r>
            <a:r>
              <a:rPr lang="en-US"/>
              <a:t> </a:t>
            </a:r>
            <a:r>
              <a:rPr lang="en-US" err="1"/>
              <a:t>prioritera</a:t>
            </a:r>
            <a:r>
              <a:rPr lang="en-US"/>
              <a:t> </a:t>
            </a:r>
            <a:r>
              <a:rPr lang="en-US" b="1" err="1"/>
              <a:t>funktionaliteten</a:t>
            </a:r>
            <a:r>
              <a:rPr lang="en-US"/>
              <a:t>.</a:t>
            </a:r>
            <a:endParaRPr lang="sv-SE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Eftersom</a:t>
            </a:r>
            <a:r>
              <a:rPr lang="en-US"/>
              <a:t> jag </a:t>
            </a:r>
            <a:r>
              <a:rPr lang="en-US" err="1"/>
              <a:t>visste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min </a:t>
            </a:r>
            <a:r>
              <a:rPr lang="en-US" err="1"/>
              <a:t>arbetstid</a:t>
            </a:r>
            <a:r>
              <a:rPr lang="en-US"/>
              <a:t> </a:t>
            </a:r>
            <a:r>
              <a:rPr lang="en-US" err="1"/>
              <a:t>skulle</a:t>
            </a:r>
            <a:r>
              <a:rPr lang="en-US"/>
              <a:t> </a:t>
            </a:r>
            <a:r>
              <a:rPr lang="en-US" err="1"/>
              <a:t>variera</a:t>
            </a:r>
            <a:r>
              <a:rPr lang="en-US"/>
              <a:t>, </a:t>
            </a:r>
            <a:r>
              <a:rPr lang="en-US" err="1"/>
              <a:t>planerade</a:t>
            </a:r>
            <a:r>
              <a:rPr lang="en-US"/>
              <a:t> jag </a:t>
            </a:r>
            <a:r>
              <a:rPr lang="en-US" err="1"/>
              <a:t>sprintar</a:t>
            </a:r>
            <a:r>
              <a:rPr lang="en-US"/>
              <a:t> </a:t>
            </a:r>
            <a:r>
              <a:rPr lang="en-US" b="1" err="1"/>
              <a:t>utan</a:t>
            </a:r>
            <a:r>
              <a:rPr lang="en-US" b="1"/>
              <a:t> </a:t>
            </a:r>
            <a:r>
              <a:rPr lang="en-US" b="1" err="1"/>
              <a:t>fasta</a:t>
            </a:r>
            <a:r>
              <a:rPr lang="en-US" b="1"/>
              <a:t> datum</a:t>
            </a:r>
            <a:r>
              <a:rPr lang="en-US"/>
              <a:t> – det </a:t>
            </a:r>
            <a:r>
              <a:rPr lang="en-US" err="1"/>
              <a:t>gav</a:t>
            </a:r>
            <a:r>
              <a:rPr lang="en-US"/>
              <a:t> </a:t>
            </a:r>
            <a:r>
              <a:rPr lang="en-US" err="1"/>
              <a:t>mig</a:t>
            </a:r>
            <a:r>
              <a:rPr lang="en-US"/>
              <a:t> </a:t>
            </a:r>
            <a:r>
              <a:rPr lang="en-US" err="1"/>
              <a:t>mer</a:t>
            </a:r>
            <a:r>
              <a:rPr lang="en-US"/>
              <a:t> </a:t>
            </a:r>
            <a:r>
              <a:rPr lang="en-US" err="1"/>
              <a:t>flexibilitet</a:t>
            </a:r>
            <a:r>
              <a:rPr lang="en-US"/>
              <a:t>.</a:t>
            </a:r>
            <a:endParaRPr lang="en-US" b="1"/>
          </a:p>
          <a:p>
            <a:pPr marL="171450" indent="-171450">
              <a:buFont typeface="Arial"/>
              <a:buChar char="•"/>
            </a:pP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 Mitt </a:t>
            </a:r>
            <a:r>
              <a:rPr lang="en-US" err="1"/>
              <a:t>mål</a:t>
            </a:r>
            <a:r>
              <a:rPr lang="en-US"/>
              <a:t> var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bygga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b="1"/>
              <a:t>Minimum Viable Product</a:t>
            </a:r>
            <a:r>
              <a:rPr lang="en-US"/>
              <a:t>:</a:t>
            </a:r>
            <a:br>
              <a:rPr lang="en-US">
                <a:cs typeface="+mn-lt"/>
              </a:rPr>
            </a:br>
            <a:r>
              <a:rPr lang="en-US"/>
              <a:t> En </a:t>
            </a:r>
            <a:r>
              <a:rPr lang="en-US" err="1"/>
              <a:t>första</a:t>
            </a:r>
            <a:r>
              <a:rPr lang="en-US"/>
              <a:t> version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kunde</a:t>
            </a:r>
            <a:r>
              <a:rPr lang="en-US"/>
              <a:t> ta </a:t>
            </a:r>
            <a:r>
              <a:rPr lang="en-US" err="1"/>
              <a:t>emot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mejl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automatiskt</a:t>
            </a:r>
            <a:r>
              <a:rPr lang="en-US"/>
              <a:t> </a:t>
            </a:r>
            <a:r>
              <a:rPr lang="en-US" err="1"/>
              <a:t>publicera</a:t>
            </a:r>
            <a:r>
              <a:rPr lang="en-US"/>
              <a:t> det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blogginlägg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Jag </a:t>
            </a:r>
            <a:r>
              <a:rPr lang="en-US" err="1"/>
              <a:t>ville</a:t>
            </a:r>
            <a:r>
              <a:rPr lang="en-US"/>
              <a:t> </a:t>
            </a:r>
            <a:r>
              <a:rPr lang="en-US" err="1"/>
              <a:t>först</a:t>
            </a:r>
            <a:r>
              <a:rPr lang="en-US"/>
              <a:t> </a:t>
            </a:r>
            <a:r>
              <a:rPr lang="en-US" err="1"/>
              <a:t>bevisa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b="1" err="1"/>
              <a:t>kärnfunktionen</a:t>
            </a:r>
            <a:r>
              <a:rPr lang="en-US" b="1"/>
              <a:t> </a:t>
            </a:r>
            <a:r>
              <a:rPr lang="en-US" b="1" err="1"/>
              <a:t>fungerade</a:t>
            </a:r>
            <a:r>
              <a:rPr lang="en-US"/>
              <a:t>, </a:t>
            </a:r>
            <a:r>
              <a:rPr lang="en-US" err="1"/>
              <a:t>innan</a:t>
            </a:r>
            <a:r>
              <a:rPr lang="en-US"/>
              <a:t> jag lade </a:t>
            </a:r>
            <a:r>
              <a:rPr lang="en-US" err="1"/>
              <a:t>tid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funktioner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inloggning</a:t>
            </a:r>
            <a:r>
              <a:rPr lang="en-US"/>
              <a:t>, </a:t>
            </a:r>
            <a:r>
              <a:rPr lang="en-US" err="1"/>
              <a:t>teman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mer</a:t>
            </a:r>
            <a:r>
              <a:rPr lang="en-US"/>
              <a:t> </a:t>
            </a:r>
            <a:r>
              <a:rPr lang="en-US" err="1"/>
              <a:t>avancerad</a:t>
            </a:r>
            <a:r>
              <a:rPr lang="en-US"/>
              <a:t> </a:t>
            </a:r>
            <a:r>
              <a:rPr lang="en-US" err="1"/>
              <a:t>mediahantering</a:t>
            </a:r>
            <a:r>
              <a:rPr lang="en-US"/>
              <a:t>.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2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err="1"/>
              <a:t>Efter</a:t>
            </a:r>
            <a:r>
              <a:rPr lang="en-US" dirty="0"/>
              <a:t> den </a:t>
            </a:r>
            <a:r>
              <a:rPr lang="en-US" dirty="0" err="1"/>
              <a:t>initiala</a:t>
            </a:r>
            <a:r>
              <a:rPr lang="en-US" dirty="0"/>
              <a:t> </a:t>
            </a:r>
            <a:r>
              <a:rPr lang="en-US" dirty="0" err="1"/>
              <a:t>planeringen</a:t>
            </a:r>
            <a:r>
              <a:rPr lang="en-US" dirty="0"/>
              <a:t> </a:t>
            </a:r>
            <a:r>
              <a:rPr lang="en-US" dirty="0" err="1"/>
              <a:t>fokuserade</a:t>
            </a:r>
            <a:r>
              <a:rPr lang="en-US" dirty="0"/>
              <a:t> jag </a:t>
            </a:r>
            <a:r>
              <a:rPr lang="en-US" dirty="0" err="1"/>
              <a:t>först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få</a:t>
            </a:r>
            <a:r>
              <a:rPr lang="en-US" dirty="0"/>
              <a:t> in </a:t>
            </a:r>
            <a:endParaRPr lang="sv-SE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e-post via </a:t>
            </a:r>
            <a:r>
              <a:rPr lang="en-US" b="1" dirty="0"/>
              <a:t>Gmail API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spara</a:t>
            </a:r>
            <a:r>
              <a:rPr lang="en-US" dirty="0"/>
              <a:t> </a:t>
            </a:r>
            <a:r>
              <a:rPr lang="en-US" dirty="0" err="1"/>
              <a:t>innehållet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Firebase</a:t>
            </a:r>
            <a:r>
              <a:rPr lang="en-US" dirty="0"/>
              <a:t> – </a:t>
            </a:r>
            <a:r>
              <a:rPr lang="en-US" dirty="0" err="1"/>
              <a:t>alltså</a:t>
            </a:r>
            <a:r>
              <a:rPr lang="en-US" dirty="0"/>
              <a:t> </a:t>
            </a:r>
            <a:r>
              <a:rPr lang="en-US" dirty="0" err="1"/>
              <a:t>ämne</a:t>
            </a:r>
            <a:r>
              <a:rPr lang="en-US" dirty="0"/>
              <a:t>, text, </a:t>
            </a:r>
            <a:r>
              <a:rPr lang="en-US" dirty="0" err="1"/>
              <a:t>bilagor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/>
              <a:t> metadata.</a:t>
            </a:r>
            <a:endParaRPr lang="sv-SE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 Jag </a:t>
            </a:r>
            <a:r>
              <a:rPr lang="en-US" err="1"/>
              <a:t>byggde</a:t>
            </a:r>
            <a:r>
              <a:rPr lang="en-US" dirty="0"/>
              <a:t> </a:t>
            </a:r>
            <a:r>
              <a:rPr lang="en-US" err="1"/>
              <a:t>upp</a:t>
            </a:r>
            <a:r>
              <a:rPr lang="en-US" dirty="0"/>
              <a:t> </a:t>
            </a:r>
            <a:r>
              <a:rPr lang="en-US" err="1"/>
              <a:t>grunden</a:t>
            </a:r>
            <a:r>
              <a:rPr lang="en-US" dirty="0"/>
              <a:t> </a:t>
            </a:r>
            <a:r>
              <a:rPr lang="en-US" err="1"/>
              <a:t>i</a:t>
            </a:r>
            <a:r>
              <a:rPr lang="en-US" dirty="0"/>
              <a:t> backend </a:t>
            </a:r>
            <a:r>
              <a:rPr lang="en-US" err="1"/>
              <a:t>så</a:t>
            </a:r>
            <a:r>
              <a:rPr lang="en-US" dirty="0"/>
              <a:t> </a:t>
            </a:r>
            <a:r>
              <a:rPr lang="en-US" err="1"/>
              <a:t>att</a:t>
            </a:r>
            <a:r>
              <a:rPr lang="en-US" dirty="0"/>
              <a:t> det </a:t>
            </a:r>
            <a:r>
              <a:rPr lang="en-US" err="1"/>
              <a:t>tekniska</a:t>
            </a:r>
            <a:r>
              <a:rPr lang="en-US" dirty="0"/>
              <a:t> </a:t>
            </a:r>
            <a:r>
              <a:rPr lang="en-US" err="1"/>
              <a:t>flödet</a:t>
            </a:r>
            <a:r>
              <a:rPr lang="en-US" dirty="0"/>
              <a:t> </a:t>
            </a:r>
            <a:r>
              <a:rPr lang="en-US" err="1"/>
              <a:t>fungerade</a:t>
            </a:r>
            <a:r>
              <a:rPr lang="en-US" dirty="0"/>
              <a:t>, </a:t>
            </a:r>
            <a:r>
              <a:rPr lang="en-US" err="1"/>
              <a:t>även</a:t>
            </a:r>
            <a:r>
              <a:rPr lang="en-US" dirty="0"/>
              <a:t> om det tog </a:t>
            </a:r>
            <a:r>
              <a:rPr lang="en-US" err="1"/>
              <a:t>mer</a:t>
            </a:r>
            <a:r>
              <a:rPr lang="en-US" dirty="0"/>
              <a:t> </a:t>
            </a:r>
            <a:r>
              <a:rPr lang="en-US" err="1"/>
              <a:t>tid</a:t>
            </a:r>
            <a:r>
              <a:rPr lang="en-US" dirty="0"/>
              <a:t> </a:t>
            </a:r>
            <a:r>
              <a:rPr lang="en-US" err="1"/>
              <a:t>och</a:t>
            </a:r>
            <a:r>
              <a:rPr lang="en-US" dirty="0"/>
              <a:t> </a:t>
            </a:r>
            <a:r>
              <a:rPr lang="en-US" err="1"/>
              <a:t>energi</a:t>
            </a:r>
            <a:r>
              <a:rPr lang="en-US" dirty="0"/>
              <a:t> </a:t>
            </a:r>
            <a:r>
              <a:rPr lang="en-US" err="1"/>
              <a:t>än</a:t>
            </a:r>
            <a:r>
              <a:rPr lang="en-US" dirty="0"/>
              <a:t> jag </a:t>
            </a:r>
            <a:r>
              <a:rPr lang="en-US" err="1"/>
              <a:t>tänkt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jag </a:t>
            </a:r>
            <a:r>
              <a:rPr lang="en-US" dirty="0" err="1"/>
              <a:t>kände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b="1" dirty="0"/>
              <a:t>backend </a:t>
            </a:r>
            <a:r>
              <a:rPr lang="en-US" b="1" dirty="0" err="1"/>
              <a:t>fungerade</a:t>
            </a:r>
            <a:r>
              <a:rPr lang="en-US" b="1" dirty="0"/>
              <a:t> “</a:t>
            </a:r>
            <a:r>
              <a:rPr lang="en-US" b="1" dirty="0" err="1"/>
              <a:t>tillräckligt</a:t>
            </a:r>
            <a:r>
              <a:rPr lang="en-US" b="1" dirty="0"/>
              <a:t>” bra</a:t>
            </a:r>
            <a:r>
              <a:rPr lang="en-US" dirty="0"/>
              <a:t>, </a:t>
            </a:r>
            <a:r>
              <a:rPr lang="en-US" dirty="0" err="1"/>
              <a:t>gick</a:t>
            </a:r>
            <a:r>
              <a:rPr lang="en-US" dirty="0"/>
              <a:t> jag </a:t>
            </a:r>
            <a:r>
              <a:rPr lang="en-US" dirty="0" err="1"/>
              <a:t>vidare</a:t>
            </a:r>
            <a:r>
              <a:rPr lang="en-US"/>
              <a:t> till frontend.</a:t>
            </a:r>
            <a:endParaRPr lang="sv-SE"/>
          </a:p>
          <a:p>
            <a:pPr marL="171450" indent="-171450">
              <a:buFont typeface="Arial"/>
              <a:buChar char="•"/>
            </a:pPr>
            <a:r>
              <a:rPr lang="en-US" dirty="0"/>
              <a:t> </a:t>
            </a:r>
            <a:r>
              <a:rPr lang="en-US" dirty="0" err="1"/>
              <a:t>Där</a:t>
            </a:r>
            <a:r>
              <a:rPr lang="en-US" dirty="0"/>
              <a:t> </a:t>
            </a:r>
            <a:r>
              <a:rPr lang="en-US" dirty="0" err="1"/>
              <a:t>handlade</a:t>
            </a:r>
            <a:r>
              <a:rPr lang="en-US" dirty="0"/>
              <a:t> det om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b="1" dirty="0" err="1"/>
              <a:t>hämta</a:t>
            </a:r>
            <a:r>
              <a:rPr lang="en-US" b="1" dirty="0"/>
              <a:t> e-</a:t>
            </a:r>
            <a:r>
              <a:rPr lang="en-US" b="1" dirty="0" err="1"/>
              <a:t>posten</a:t>
            </a:r>
            <a:r>
              <a:rPr lang="en-US" b="1" dirty="0"/>
              <a:t> </a:t>
            </a:r>
            <a:r>
              <a:rPr lang="en-US" b="1" dirty="0" err="1"/>
              <a:t>från</a:t>
            </a:r>
            <a:r>
              <a:rPr lang="en-US" b="1" dirty="0"/>
              <a:t> </a:t>
            </a:r>
            <a:r>
              <a:rPr lang="en-US" b="1" dirty="0" err="1"/>
              <a:t>API:t</a:t>
            </a:r>
            <a:r>
              <a:rPr lang="en-US" b="1" dirty="0"/>
              <a:t> </a:t>
            </a:r>
            <a:r>
              <a:rPr lang="en-US" b="1" dirty="0" err="1"/>
              <a:t>och</a:t>
            </a:r>
            <a:r>
              <a:rPr lang="en-US" b="1" dirty="0"/>
              <a:t> visa dem </a:t>
            </a:r>
            <a:r>
              <a:rPr lang="en-US" b="1" dirty="0" err="1"/>
              <a:t>på</a:t>
            </a:r>
            <a:r>
              <a:rPr lang="en-US" b="1" dirty="0"/>
              <a:t> </a:t>
            </a:r>
            <a:r>
              <a:rPr lang="en-US" b="1" dirty="0" err="1"/>
              <a:t>skärmen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tydligt</a:t>
            </a:r>
            <a:r>
              <a:rPr lang="en-US" dirty="0"/>
              <a:t>, </a:t>
            </a:r>
            <a:r>
              <a:rPr lang="en-US" dirty="0" err="1"/>
              <a:t>snyggt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tillgängligt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.</a:t>
            </a:r>
            <a:endParaRPr lang="sv-SE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3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Jag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byggt</a:t>
            </a:r>
            <a:r>
              <a:rPr lang="en-US" dirty="0"/>
              <a:t> backend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Node.js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fungerar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servermotor</a:t>
            </a:r>
            <a:r>
              <a:rPr lang="en-US" dirty="0"/>
              <a:t> för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systemet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Systemet</a:t>
            </a:r>
            <a:r>
              <a:rPr lang="en-US" dirty="0"/>
              <a:t>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b="1" dirty="0"/>
              <a:t>Gmail API</a:t>
            </a:r>
            <a:r>
              <a:rPr lang="en-US" dirty="0"/>
              <a:t> för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hämta</a:t>
            </a:r>
            <a:r>
              <a:rPr lang="en-US" dirty="0"/>
              <a:t> in e-post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specifikt</a:t>
            </a:r>
            <a:r>
              <a:rPr lang="en-US" dirty="0"/>
              <a:t> </a:t>
            </a:r>
            <a:r>
              <a:rPr lang="en-US" dirty="0" err="1"/>
              <a:t>konto</a:t>
            </a:r>
            <a:r>
              <a:rPr lang="en-US" dirty="0"/>
              <a:t> jag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skapat</a:t>
            </a:r>
            <a:r>
              <a:rPr lang="en-US" dirty="0"/>
              <a:t>:</a:t>
            </a:r>
            <a:br>
              <a:rPr lang="en-US" dirty="0">
                <a:cs typeface="+mn-lt"/>
              </a:rPr>
            </a:br>
            <a:r>
              <a:rPr lang="en-US" dirty="0"/>
              <a:t>  memostream.receiver@gmail.com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mejl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in, </a:t>
            </a:r>
            <a:r>
              <a:rPr lang="en-US" dirty="0" err="1"/>
              <a:t>kontrollerar</a:t>
            </a:r>
            <a:r>
              <a:rPr lang="en-US" dirty="0"/>
              <a:t> backend </a:t>
            </a:r>
            <a:r>
              <a:rPr lang="en-US" dirty="0" err="1"/>
              <a:t>först</a:t>
            </a:r>
            <a:r>
              <a:rPr lang="en-US" dirty="0"/>
              <a:t> </a:t>
            </a:r>
            <a:r>
              <a:rPr lang="en-US" b="1" dirty="0"/>
              <a:t>om </a:t>
            </a:r>
            <a:r>
              <a:rPr lang="en-US" b="1" dirty="0" err="1"/>
              <a:t>avsändaren</a:t>
            </a:r>
            <a:r>
              <a:rPr lang="en-US" b="1" dirty="0"/>
              <a:t> </a:t>
            </a:r>
            <a:r>
              <a:rPr lang="en-US" b="1" dirty="0" err="1"/>
              <a:t>finns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min </a:t>
            </a:r>
            <a:r>
              <a:rPr lang="en-US" b="1" dirty="0" err="1"/>
              <a:t>kunddatabas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Firebase.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Endast</a:t>
            </a:r>
            <a:r>
              <a:rPr lang="en-US" dirty="0"/>
              <a:t> </a:t>
            </a:r>
            <a:r>
              <a:rPr lang="en-US" dirty="0" err="1"/>
              <a:t>mejl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godkända</a:t>
            </a:r>
            <a:r>
              <a:rPr lang="en-US" dirty="0"/>
              <a:t> </a:t>
            </a:r>
            <a:r>
              <a:rPr lang="en-US" dirty="0" err="1"/>
              <a:t>kunder</a:t>
            </a:r>
            <a:r>
              <a:rPr lang="en-US" dirty="0"/>
              <a:t> </a:t>
            </a:r>
            <a:r>
              <a:rPr lang="en-US" dirty="0" err="1"/>
              <a:t>sparas</a:t>
            </a:r>
            <a:r>
              <a:rPr lang="en-US" dirty="0"/>
              <a:t> –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undvika</a:t>
            </a:r>
            <a:r>
              <a:rPr lang="en-US" dirty="0"/>
              <a:t> </a:t>
            </a:r>
            <a:r>
              <a:rPr lang="en-US" dirty="0" err="1"/>
              <a:t>skräppost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oönskade</a:t>
            </a:r>
            <a:r>
              <a:rPr lang="en-US" dirty="0"/>
              <a:t> </a:t>
            </a:r>
            <a:r>
              <a:rPr lang="en-US" dirty="0" err="1"/>
              <a:t>mejl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Om </a:t>
            </a:r>
            <a:r>
              <a:rPr lang="en-US" dirty="0" err="1"/>
              <a:t>mejlet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godkänt</a:t>
            </a:r>
            <a:r>
              <a:rPr lang="en-US" dirty="0"/>
              <a:t> </a:t>
            </a:r>
            <a:r>
              <a:rPr lang="en-US" dirty="0" err="1"/>
              <a:t>hämtas</a:t>
            </a:r>
            <a:r>
              <a:rPr lang="en-US" dirty="0"/>
              <a:t> </a:t>
            </a:r>
            <a:r>
              <a:rPr lang="en-US" b="1" dirty="0" err="1"/>
              <a:t>ämnesrad</a:t>
            </a:r>
            <a:r>
              <a:rPr lang="en-US" b="1" dirty="0"/>
              <a:t>, </a:t>
            </a:r>
            <a:r>
              <a:rPr lang="en-US" b="1" dirty="0" err="1"/>
              <a:t>innehåll</a:t>
            </a:r>
            <a:r>
              <a:rPr lang="en-US" b="1" dirty="0"/>
              <a:t> </a:t>
            </a:r>
            <a:r>
              <a:rPr lang="en-US" b="1" dirty="0" err="1"/>
              <a:t>och</a:t>
            </a:r>
            <a:r>
              <a:rPr lang="en-US" b="1" dirty="0"/>
              <a:t> </a:t>
            </a:r>
            <a:r>
              <a:rPr lang="en-US" b="1" dirty="0" err="1"/>
              <a:t>eventuella</a:t>
            </a:r>
            <a:r>
              <a:rPr lang="en-US" b="1" dirty="0"/>
              <a:t> </a:t>
            </a:r>
            <a:r>
              <a:rPr lang="en-US" b="1" dirty="0" err="1"/>
              <a:t>bilagor</a:t>
            </a:r>
            <a:r>
              <a:rPr lang="en-US" dirty="0"/>
              <a:t>,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allt</a:t>
            </a:r>
            <a:r>
              <a:rPr lang="en-US" dirty="0"/>
              <a:t> </a:t>
            </a:r>
            <a:r>
              <a:rPr lang="en-US" dirty="0" err="1"/>
              <a:t>sparas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Firebase,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 err="1"/>
              <a:t>dokumentbaserad</a:t>
            </a:r>
            <a:r>
              <a:rPr lang="en-US" b="1" dirty="0"/>
              <a:t> </a:t>
            </a:r>
            <a:r>
              <a:rPr lang="en-US" b="1" dirty="0" err="1"/>
              <a:t>databas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Bilagorna</a:t>
            </a:r>
            <a:r>
              <a:rPr lang="en-US" dirty="0"/>
              <a:t> </a:t>
            </a:r>
            <a:r>
              <a:rPr lang="en-US" dirty="0" err="1"/>
              <a:t>sparas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projektet</a:t>
            </a:r>
            <a:r>
              <a:rPr lang="en-US" dirty="0"/>
              <a:t>,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URL:er</a:t>
            </a:r>
            <a:r>
              <a:rPr lang="en-US" dirty="0"/>
              <a:t> </a:t>
            </a:r>
            <a:r>
              <a:rPr lang="en-US" dirty="0" err="1"/>
              <a:t>lagras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databasen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de </a:t>
            </a:r>
            <a:r>
              <a:rPr lang="en-US" dirty="0" err="1"/>
              <a:t>kan</a:t>
            </a:r>
            <a:r>
              <a:rPr lang="en-US" dirty="0"/>
              <a:t> visas </a:t>
            </a:r>
            <a:r>
              <a:rPr lang="en-US" dirty="0" err="1"/>
              <a:t>på</a:t>
            </a:r>
            <a:r>
              <a:rPr lang="en-US" dirty="0"/>
              <a:t> frontend.</a:t>
            </a:r>
            <a:endParaRPr lang="sv-SE" dirty="0"/>
          </a:p>
          <a:p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På</a:t>
            </a:r>
            <a:r>
              <a:rPr lang="en-US" dirty="0"/>
              <a:t> frontend-</a:t>
            </a:r>
            <a:r>
              <a:rPr lang="en-US" dirty="0" err="1"/>
              <a:t>sidan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jag </a:t>
            </a:r>
            <a:r>
              <a:rPr lang="en-US" dirty="0" err="1"/>
              <a:t>byggt</a:t>
            </a:r>
            <a:r>
              <a:rPr lang="en-US" dirty="0"/>
              <a:t> </a:t>
            </a:r>
            <a:r>
              <a:rPr lang="en-US" dirty="0" err="1"/>
              <a:t>gränssnittet</a:t>
            </a:r>
            <a:r>
              <a:rPr lang="en-US" dirty="0"/>
              <a:t> med </a:t>
            </a:r>
            <a:r>
              <a:rPr lang="en-US" b="1" dirty="0"/>
              <a:t>React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b="1" dirty="0"/>
              <a:t>TypeScript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jag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använt</a:t>
            </a:r>
            <a:r>
              <a:rPr lang="en-US" dirty="0"/>
              <a:t> </a:t>
            </a:r>
            <a:r>
              <a:rPr lang="en-US" b="1" dirty="0"/>
              <a:t>Vite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byggverktyg</a:t>
            </a:r>
            <a:br>
              <a:rPr lang="en-US" dirty="0">
                <a:cs typeface="+mn-lt"/>
              </a:rPr>
            </a:br>
            <a:r>
              <a:rPr lang="en-US" dirty="0" err="1"/>
              <a:t>Även</a:t>
            </a:r>
            <a:r>
              <a:rPr lang="en-US" dirty="0"/>
              <a:t> om jag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använt</a:t>
            </a:r>
            <a:r>
              <a:rPr lang="en-US" dirty="0"/>
              <a:t> SASS </a:t>
            </a:r>
            <a:r>
              <a:rPr lang="en-US" dirty="0" err="1"/>
              <a:t>direkt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jag </a:t>
            </a:r>
            <a:r>
              <a:rPr lang="en-US" dirty="0" err="1"/>
              <a:t>jobbat</a:t>
            </a:r>
            <a:r>
              <a:rPr lang="en-US" dirty="0"/>
              <a:t> </a:t>
            </a:r>
            <a:r>
              <a:rPr lang="en-US" dirty="0" err="1"/>
              <a:t>mycket</a:t>
            </a:r>
            <a:r>
              <a:rPr lang="en-US" dirty="0"/>
              <a:t> med </a:t>
            </a:r>
            <a:r>
              <a:rPr lang="en-US" b="1" dirty="0"/>
              <a:t>CSS-</a:t>
            </a:r>
            <a:r>
              <a:rPr lang="en-US" b="1" dirty="0" err="1"/>
              <a:t>variabler</a:t>
            </a:r>
            <a:r>
              <a:rPr lang="en-US" b="1" dirty="0"/>
              <a:t> </a:t>
            </a:r>
            <a:r>
              <a:rPr lang="en-US" dirty="0"/>
              <a:t>för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skapa</a:t>
            </a:r>
            <a:r>
              <a:rPr lang="en-US" dirty="0"/>
              <a:t> </a:t>
            </a:r>
            <a:r>
              <a:rPr lang="en-US" dirty="0" err="1"/>
              <a:t>konsekvent</a:t>
            </a:r>
            <a:r>
              <a:rPr lang="en-US" dirty="0"/>
              <a:t> styling.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För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lägga</a:t>
            </a:r>
            <a:r>
              <a:rPr lang="en-US" dirty="0"/>
              <a:t> till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kontaktformulär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användarens</a:t>
            </a:r>
            <a:r>
              <a:rPr lang="en-US" dirty="0"/>
              <a:t> </a:t>
            </a:r>
            <a:r>
              <a:rPr lang="en-US" dirty="0" err="1"/>
              <a:t>webbsida</a:t>
            </a:r>
            <a:r>
              <a:rPr lang="en-US" dirty="0"/>
              <a:t> </a:t>
            </a:r>
            <a:r>
              <a:rPr lang="en-US" dirty="0" err="1"/>
              <a:t>valde</a:t>
            </a:r>
            <a:r>
              <a:rPr lang="en-US" dirty="0"/>
              <a:t> jag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använda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tjänst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heter</a:t>
            </a:r>
            <a:r>
              <a:rPr lang="en-US" dirty="0"/>
              <a:t> </a:t>
            </a:r>
            <a:r>
              <a:rPr lang="en-US" b="1" dirty="0" err="1"/>
              <a:t>Fillout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verktyg</a:t>
            </a:r>
            <a:r>
              <a:rPr lang="en-US" dirty="0"/>
              <a:t> </a:t>
            </a:r>
            <a:r>
              <a:rPr lang="en-US" dirty="0" err="1"/>
              <a:t>där</a:t>
            </a:r>
            <a:r>
              <a:rPr lang="en-US" dirty="0"/>
              <a:t>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skapa</a:t>
            </a:r>
            <a:r>
              <a:rPr lang="en-US" dirty="0"/>
              <a:t> </a:t>
            </a:r>
            <a:r>
              <a:rPr lang="en-US" dirty="0" err="1"/>
              <a:t>formulär</a:t>
            </a:r>
            <a:r>
              <a:rPr lang="en-US" dirty="0"/>
              <a:t> </a:t>
            </a:r>
            <a:r>
              <a:rPr lang="en-US" dirty="0" err="1"/>
              <a:t>visuellt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bädda</a:t>
            </a:r>
            <a:r>
              <a:rPr lang="en-US" dirty="0"/>
              <a:t> in dem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sidan</a:t>
            </a:r>
            <a:r>
              <a:rPr lang="en-US" dirty="0"/>
              <a:t>. 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Formuläret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responsivt</a:t>
            </a:r>
            <a:r>
              <a:rPr lang="en-US" dirty="0"/>
              <a:t>, </a:t>
            </a:r>
            <a:r>
              <a:rPr lang="en-US" dirty="0" err="1"/>
              <a:t>tillgängligt</a:t>
            </a:r>
            <a:r>
              <a:rPr lang="en-US" dirty="0"/>
              <a:t> </a:t>
            </a:r>
            <a:r>
              <a:rPr lang="en-US" dirty="0" err="1"/>
              <a:t>enligt</a:t>
            </a:r>
            <a:r>
              <a:rPr lang="en-US" dirty="0"/>
              <a:t> WCAG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enkelt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koppla</a:t>
            </a:r>
            <a:r>
              <a:rPr lang="en-US" dirty="0"/>
              <a:t> till </a:t>
            </a:r>
            <a:r>
              <a:rPr lang="en-US" dirty="0" err="1"/>
              <a:t>t.ex</a:t>
            </a:r>
            <a:r>
              <a:rPr lang="en-US" dirty="0"/>
              <a:t>. e-</a:t>
            </a:r>
            <a:r>
              <a:rPr lang="en-US" dirty="0" err="1"/>
              <a:t>postnotiser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databaser</a:t>
            </a:r>
            <a:r>
              <a:rPr lang="en-US" dirty="0"/>
              <a:t> om man </a:t>
            </a:r>
            <a:r>
              <a:rPr lang="en-US" dirty="0" err="1"/>
              <a:t>vill</a:t>
            </a:r>
            <a:r>
              <a:rPr lang="en-US" dirty="0"/>
              <a:t> </a:t>
            </a:r>
            <a:r>
              <a:rPr lang="en-US" dirty="0" err="1"/>
              <a:t>bygga</a:t>
            </a:r>
            <a:r>
              <a:rPr lang="en-US" dirty="0"/>
              <a:t> </a:t>
            </a:r>
            <a:r>
              <a:rPr lang="en-US" dirty="0" err="1"/>
              <a:t>vidare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>
                <a:ea typeface="Calibri"/>
                <a:cs typeface="Calibri"/>
              </a:rPr>
              <a:t>Kunden </a:t>
            </a:r>
            <a:r>
              <a:rPr lang="en-US" dirty="0" err="1">
                <a:ea typeface="Calibri"/>
                <a:cs typeface="Calibri"/>
              </a:rPr>
              <a:t>kan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få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meddelanden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skickas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från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detta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formulär</a:t>
            </a:r>
            <a:r>
              <a:rPr lang="en-US" dirty="0">
                <a:ea typeface="Calibri"/>
                <a:cs typeface="Calibri"/>
              </a:rPr>
              <a:t> till sin </a:t>
            </a:r>
            <a:r>
              <a:rPr lang="en-US" dirty="0" err="1">
                <a:ea typeface="Calibri"/>
                <a:cs typeface="Calibri"/>
              </a:rPr>
              <a:t>egen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epost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adress</a:t>
            </a:r>
            <a:r>
              <a:rPr lang="en-US" dirty="0">
                <a:ea typeface="Calibri"/>
                <a:cs typeface="Calibri"/>
              </a:rPr>
              <a:t>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Jag </a:t>
            </a:r>
            <a:r>
              <a:rPr lang="en-US" dirty="0" err="1">
                <a:ea typeface="Calibri"/>
                <a:cs typeface="Calibri"/>
              </a:rPr>
              <a:t>tycker</a:t>
            </a:r>
            <a:r>
              <a:rPr lang="en-US" dirty="0">
                <a:ea typeface="Calibri"/>
                <a:cs typeface="Calibri"/>
              </a:rPr>
              <a:t> det </a:t>
            </a:r>
            <a:r>
              <a:rPr lang="en-US" dirty="0" err="1">
                <a:ea typeface="Calibri"/>
                <a:cs typeface="Calibri"/>
              </a:rPr>
              <a:t>är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kul</a:t>
            </a:r>
            <a:r>
              <a:rPr lang="en-US" dirty="0">
                <a:ea typeface="Calibri"/>
                <a:cs typeface="Calibri"/>
              </a:rPr>
              <a:t> men </a:t>
            </a:r>
            <a:r>
              <a:rPr lang="en-US" dirty="0" err="1">
                <a:ea typeface="Calibri"/>
                <a:cs typeface="Calibri"/>
              </a:rPr>
              <a:t>fortfarande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utmaning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att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jobba</a:t>
            </a:r>
            <a:r>
              <a:rPr lang="en-US" dirty="0">
                <a:ea typeface="Calibri"/>
                <a:cs typeface="Calibri"/>
              </a:rPr>
              <a:t> med </a:t>
            </a:r>
            <a:r>
              <a:rPr lang="en-US" b="1" dirty="0" err="1">
                <a:ea typeface="Calibri"/>
                <a:cs typeface="Calibri"/>
              </a:rPr>
              <a:t>responsiv</a:t>
            </a:r>
            <a:r>
              <a:rPr lang="en-US" b="1" dirty="0">
                <a:ea typeface="Calibri"/>
                <a:cs typeface="Calibri"/>
              </a:rPr>
              <a:t> design</a:t>
            </a:r>
            <a:r>
              <a:rPr lang="en-US" dirty="0">
                <a:ea typeface="Calibri"/>
                <a:cs typeface="Calibri"/>
              </a:rPr>
              <a:t>, jag </a:t>
            </a:r>
            <a:r>
              <a:rPr lang="en-US" dirty="0" err="1">
                <a:ea typeface="Calibri"/>
                <a:cs typeface="Calibri"/>
              </a:rPr>
              <a:t>tycker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att</a:t>
            </a:r>
            <a:r>
              <a:rPr lang="en-US" dirty="0">
                <a:ea typeface="Calibri"/>
                <a:cs typeface="Calibri"/>
              </a:rPr>
              <a:t> jag </a:t>
            </a:r>
            <a:r>
              <a:rPr lang="en-US" dirty="0" err="1">
                <a:ea typeface="Calibri"/>
                <a:cs typeface="Calibri"/>
              </a:rPr>
              <a:t>borde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vara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bättre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på</a:t>
            </a:r>
            <a:r>
              <a:rPr lang="en-US" dirty="0">
                <a:ea typeface="Calibri"/>
                <a:cs typeface="Calibri"/>
              </a:rPr>
              <a:t> det vid det </a:t>
            </a:r>
            <a:r>
              <a:rPr lang="en-US" dirty="0" err="1">
                <a:ea typeface="Calibri"/>
                <a:cs typeface="Calibri"/>
              </a:rPr>
              <a:t>här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laget</a:t>
            </a:r>
            <a:r>
              <a:rPr lang="en-US" dirty="0"/>
              <a:t> men jag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aldrig</a:t>
            </a:r>
            <a:r>
              <a:rPr lang="en-US" dirty="0"/>
              <a:t> </a:t>
            </a:r>
            <a:r>
              <a:rPr lang="en-US" dirty="0" err="1"/>
              <a:t>riktigt</a:t>
            </a:r>
            <a:r>
              <a:rPr lang="en-US" dirty="0"/>
              <a:t> </a:t>
            </a:r>
            <a:r>
              <a:rPr lang="en-US" dirty="0" err="1"/>
              <a:t>nöjd</a:t>
            </a:r>
            <a:r>
              <a:rPr lang="en-US" dirty="0"/>
              <a:t>. </a:t>
            </a:r>
            <a:r>
              <a:rPr lang="en-US" b="1" dirty="0" err="1"/>
              <a:t>Tillgänglighet</a:t>
            </a:r>
            <a:r>
              <a:rPr lang="en-US" b="1" dirty="0"/>
              <a:t> </a:t>
            </a:r>
            <a:r>
              <a:rPr lang="en-US" dirty="0"/>
              <a:t>var </a:t>
            </a:r>
            <a:r>
              <a:rPr lang="en-US" dirty="0" err="1"/>
              <a:t>också</a:t>
            </a:r>
            <a:r>
              <a:rPr lang="en-US" dirty="0"/>
              <a:t> </a:t>
            </a:r>
            <a:r>
              <a:rPr lang="en-US" dirty="0" err="1"/>
              <a:t>något</a:t>
            </a:r>
            <a:r>
              <a:rPr lang="en-US" dirty="0"/>
              <a:t> jag </a:t>
            </a:r>
            <a:r>
              <a:rPr lang="en-US" dirty="0" err="1"/>
              <a:t>ville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</a:t>
            </a:r>
            <a:r>
              <a:rPr lang="en-US" dirty="0" err="1"/>
              <a:t>rätt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jag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jobbat</a:t>
            </a:r>
            <a:r>
              <a:rPr lang="en-US" dirty="0"/>
              <a:t> med </a:t>
            </a:r>
            <a:r>
              <a:rPr lang="en-US" b="1" dirty="0" err="1"/>
              <a:t>semantisk</a:t>
            </a:r>
            <a:r>
              <a:rPr lang="en-US" b="1" dirty="0"/>
              <a:t> HTML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b="1" dirty="0"/>
              <a:t>ARIA-</a:t>
            </a:r>
            <a:r>
              <a:rPr lang="en-US" b="1" dirty="0" err="1"/>
              <a:t>attribut</a:t>
            </a:r>
            <a:r>
              <a:rPr lang="en-US" dirty="0"/>
              <a:t>, men </a:t>
            </a:r>
            <a:r>
              <a:rPr lang="en-US" dirty="0" err="1"/>
              <a:t>ärligt</a:t>
            </a:r>
            <a:r>
              <a:rPr lang="en-US" dirty="0"/>
              <a:t> </a:t>
            </a:r>
            <a:r>
              <a:rPr lang="en-US" dirty="0" err="1"/>
              <a:t>talat</a:t>
            </a:r>
            <a:r>
              <a:rPr lang="en-US" dirty="0"/>
              <a:t> vet jag </a:t>
            </a:r>
            <a:r>
              <a:rPr lang="en-US" dirty="0" err="1"/>
              <a:t>fortfarande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exakt</a:t>
            </a:r>
            <a:r>
              <a:rPr lang="en-US" dirty="0"/>
              <a:t> </a:t>
            </a:r>
            <a:r>
              <a:rPr lang="en-US" b="1" dirty="0" err="1"/>
              <a:t>hur</a:t>
            </a:r>
            <a:r>
              <a:rPr lang="en-US" b="1" dirty="0"/>
              <a:t> det </a:t>
            </a:r>
            <a:r>
              <a:rPr lang="en-US" b="1" dirty="0" err="1"/>
              <a:t>faktiskt</a:t>
            </a:r>
            <a:r>
              <a:rPr lang="en-US" b="1" dirty="0"/>
              <a:t> </a:t>
            </a:r>
            <a:r>
              <a:rPr lang="en-US" b="1" dirty="0" err="1"/>
              <a:t>låter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skärmläsare</a:t>
            </a:r>
            <a:r>
              <a:rPr lang="en-US" dirty="0"/>
              <a:t>.</a:t>
            </a:r>
            <a:endParaRPr lang="en-US" dirty="0" err="1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dirty="0"/>
              <a:t>Jag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fortfarande</a:t>
            </a:r>
            <a:r>
              <a:rPr lang="en-US" dirty="0"/>
              <a:t> lite </a:t>
            </a:r>
            <a:r>
              <a:rPr lang="en-US" dirty="0" err="1"/>
              <a:t>snurrig</a:t>
            </a:r>
            <a:r>
              <a:rPr lang="en-US" dirty="0"/>
              <a:t> av backend. Jag </a:t>
            </a:r>
            <a:r>
              <a:rPr lang="en-US" dirty="0" err="1"/>
              <a:t>försökte</a:t>
            </a:r>
            <a:r>
              <a:rPr lang="en-US" dirty="0"/>
              <a:t> </a:t>
            </a:r>
            <a:r>
              <a:rPr lang="en-US" dirty="0" err="1"/>
              <a:t>hålla</a:t>
            </a:r>
            <a:r>
              <a:rPr lang="en-US" dirty="0"/>
              <a:t> </a:t>
            </a:r>
            <a:r>
              <a:rPr lang="en-US" dirty="0" err="1"/>
              <a:t>mig</a:t>
            </a:r>
            <a:r>
              <a:rPr lang="en-US" dirty="0"/>
              <a:t> till </a:t>
            </a:r>
            <a:r>
              <a:rPr lang="en-US" dirty="0" err="1"/>
              <a:t>planen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bara </a:t>
            </a:r>
            <a:r>
              <a:rPr lang="en-US" dirty="0" err="1"/>
              <a:t>bygga</a:t>
            </a:r>
            <a:r>
              <a:rPr lang="en-US" dirty="0"/>
              <a:t> det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en-US" dirty="0" err="1"/>
              <a:t>nödvändiga</a:t>
            </a:r>
            <a:r>
              <a:rPr lang="en-US" dirty="0"/>
              <a:t> – </a:t>
            </a:r>
            <a:r>
              <a:rPr lang="en-US" dirty="0" err="1"/>
              <a:t>t.ex</a:t>
            </a:r>
            <a:r>
              <a:rPr lang="en-US" dirty="0"/>
              <a:t>. </a:t>
            </a:r>
            <a:r>
              <a:rPr lang="en-US" dirty="0" err="1"/>
              <a:t>varför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full CRUD </a:t>
            </a:r>
            <a:r>
              <a:rPr lang="en-US" dirty="0" err="1"/>
              <a:t>på</a:t>
            </a:r>
            <a:r>
              <a:rPr lang="en-US" dirty="0"/>
              <a:t> e-post om jag </a:t>
            </a:r>
            <a:r>
              <a:rPr lang="en-US" dirty="0" err="1"/>
              <a:t>ändå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gå</a:t>
            </a:r>
            <a:r>
              <a:rPr lang="en-US" dirty="0"/>
              <a:t> in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ändra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databasen</a:t>
            </a:r>
            <a:r>
              <a:rPr lang="en-US" dirty="0"/>
              <a:t>?</a:t>
            </a:r>
            <a:br>
              <a:rPr lang="en-US" dirty="0">
                <a:cs typeface="+mn-lt"/>
              </a:rPr>
            </a:br>
            <a:r>
              <a:rPr lang="en-US" dirty="0"/>
              <a:t> Men </a:t>
            </a:r>
            <a:r>
              <a:rPr lang="en-US" dirty="0" err="1"/>
              <a:t>när</a:t>
            </a:r>
            <a:r>
              <a:rPr lang="en-US" dirty="0"/>
              <a:t> jag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visste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skapa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kund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Firebase, </a:t>
            </a:r>
            <a:r>
              <a:rPr lang="en-US" dirty="0" err="1"/>
              <a:t>då</a:t>
            </a:r>
            <a:r>
              <a:rPr lang="en-US" dirty="0"/>
              <a:t> </a:t>
            </a:r>
            <a:r>
              <a:rPr lang="en-US" dirty="0" err="1"/>
              <a:t>blev</a:t>
            </a:r>
            <a:r>
              <a:rPr lang="en-US" dirty="0"/>
              <a:t> det </a:t>
            </a:r>
            <a:r>
              <a:rPr lang="en-US" dirty="0" err="1"/>
              <a:t>ändå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liten</a:t>
            </a:r>
            <a:r>
              <a:rPr lang="en-US" dirty="0"/>
              <a:t> CRUD – fast bara </a:t>
            </a:r>
            <a:r>
              <a:rPr lang="en-US" b="1" dirty="0"/>
              <a:t>Create, Read </a:t>
            </a:r>
            <a:r>
              <a:rPr lang="en-US" b="1" dirty="0" err="1"/>
              <a:t>och</a:t>
            </a:r>
            <a:r>
              <a:rPr lang="en-US" b="1" dirty="0"/>
              <a:t> Update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Jag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också</a:t>
            </a:r>
            <a:r>
              <a:rPr lang="en-US" dirty="0"/>
              <a:t> haft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hel</a:t>
            </a:r>
            <a:r>
              <a:rPr lang="en-US" dirty="0"/>
              <a:t> del problem med </a:t>
            </a:r>
            <a:r>
              <a:rPr lang="en-US" b="1" dirty="0"/>
              <a:t>.env-filer</a:t>
            </a:r>
            <a:r>
              <a:rPr lang="en-US" dirty="0"/>
              <a:t> –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frontend </a:t>
            </a:r>
            <a:r>
              <a:rPr lang="en-US" dirty="0" err="1"/>
              <a:t>och</a:t>
            </a:r>
            <a:r>
              <a:rPr lang="en-US" dirty="0"/>
              <a:t> backend –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variablerna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laddas</a:t>
            </a:r>
            <a:r>
              <a:rPr lang="en-US" dirty="0"/>
              <a:t> in </a:t>
            </a:r>
            <a:r>
              <a:rPr lang="en-US" dirty="0" err="1"/>
              <a:t>korrekt</a:t>
            </a:r>
            <a:r>
              <a:rPr lang="en-US" dirty="0"/>
              <a:t>. Jag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lova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min backend </a:t>
            </a:r>
            <a:r>
              <a:rPr lang="en-US" dirty="0" err="1"/>
              <a:t>är</a:t>
            </a:r>
            <a:r>
              <a:rPr lang="en-US" dirty="0"/>
              <a:t> "</a:t>
            </a:r>
            <a:r>
              <a:rPr lang="en-US" dirty="0" err="1"/>
              <a:t>militärsäker</a:t>
            </a:r>
            <a:r>
              <a:rPr lang="en-US" dirty="0"/>
              <a:t>", men den </a:t>
            </a:r>
            <a:r>
              <a:rPr lang="en-US" dirty="0" err="1"/>
              <a:t>gör</a:t>
            </a:r>
            <a:r>
              <a:rPr lang="en-US" dirty="0"/>
              <a:t> </a:t>
            </a:r>
            <a:r>
              <a:rPr lang="en-US" dirty="0" err="1"/>
              <a:t>sitt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.</a:t>
            </a:r>
            <a:br>
              <a:rPr lang="en-US" dirty="0">
                <a:ea typeface="Calibri"/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det </a:t>
            </a:r>
            <a:r>
              <a:rPr lang="en-US" dirty="0" err="1"/>
              <a:t>kom</a:t>
            </a:r>
            <a:r>
              <a:rPr lang="en-US" dirty="0"/>
              <a:t> till </a:t>
            </a:r>
            <a:r>
              <a:rPr lang="en-US" b="1" dirty="0" err="1"/>
              <a:t>mediafiler</a:t>
            </a:r>
            <a:r>
              <a:rPr lang="en-US" dirty="0"/>
              <a:t> (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ljud</a:t>
            </a:r>
            <a:r>
              <a:rPr lang="en-US" dirty="0"/>
              <a:t>), </a:t>
            </a:r>
            <a:r>
              <a:rPr lang="en-US" dirty="0" err="1"/>
              <a:t>upptäckte</a:t>
            </a:r>
            <a:r>
              <a:rPr lang="en-US" dirty="0"/>
              <a:t> jag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kostar</a:t>
            </a:r>
            <a:r>
              <a:rPr lang="en-US" dirty="0"/>
              <a:t> extra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spara</a:t>
            </a:r>
            <a:r>
              <a:rPr lang="en-US" dirty="0"/>
              <a:t> dem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databasbucket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</a:t>
            </a:r>
            <a:r>
              <a:rPr lang="en-US" dirty="0" err="1"/>
              <a:t>Därför</a:t>
            </a:r>
            <a:r>
              <a:rPr lang="en-US" dirty="0"/>
              <a:t> </a:t>
            </a:r>
            <a:r>
              <a:rPr lang="en-US" dirty="0" err="1"/>
              <a:t>valde</a:t>
            </a:r>
            <a:r>
              <a:rPr lang="en-US" dirty="0"/>
              <a:t> jag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enklare</a:t>
            </a:r>
            <a:r>
              <a:rPr lang="en-US" dirty="0"/>
              <a:t> </a:t>
            </a:r>
            <a:r>
              <a:rPr lang="en-US" dirty="0" err="1"/>
              <a:t>lösning</a:t>
            </a:r>
            <a:r>
              <a:rPr lang="en-US" dirty="0"/>
              <a:t>: jag </a:t>
            </a:r>
            <a:r>
              <a:rPr lang="en-US" b="1" dirty="0" err="1"/>
              <a:t>sparar</a:t>
            </a:r>
            <a:r>
              <a:rPr lang="en-US" b="1" dirty="0"/>
              <a:t> </a:t>
            </a:r>
            <a:r>
              <a:rPr lang="en-US" b="1" dirty="0" err="1"/>
              <a:t>filerna</a:t>
            </a:r>
            <a:r>
              <a:rPr lang="en-US" b="1" dirty="0"/>
              <a:t> </a:t>
            </a:r>
            <a:r>
              <a:rPr lang="en-US" b="1" dirty="0" err="1"/>
              <a:t>lokalt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projektet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lagrar</a:t>
            </a:r>
            <a:r>
              <a:rPr lang="en-US" dirty="0"/>
              <a:t> bara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/>
              <a:t>URL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databasen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pekar</a:t>
            </a:r>
            <a:r>
              <a:rPr lang="en-US" dirty="0"/>
              <a:t> </a:t>
            </a:r>
            <a:r>
              <a:rPr lang="en-US" dirty="0" err="1"/>
              <a:t>dit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dirty="0" err="1"/>
              <a:t>Projektet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också</a:t>
            </a:r>
            <a:r>
              <a:rPr lang="en-US" dirty="0"/>
              <a:t> </a:t>
            </a:r>
            <a:r>
              <a:rPr lang="en-US" dirty="0" err="1"/>
              <a:t>lärt</a:t>
            </a:r>
            <a:r>
              <a:rPr lang="en-US" dirty="0"/>
              <a:t> </a:t>
            </a:r>
            <a:r>
              <a:rPr lang="en-US" dirty="0" err="1"/>
              <a:t>mig</a:t>
            </a:r>
            <a:r>
              <a:rPr lang="en-US" dirty="0"/>
              <a:t> </a:t>
            </a:r>
            <a:r>
              <a:rPr lang="en-US" dirty="0" err="1"/>
              <a:t>mycket</a:t>
            </a:r>
            <a:r>
              <a:rPr lang="en-US" dirty="0"/>
              <a:t> om </a:t>
            </a:r>
            <a:r>
              <a:rPr lang="en-US" b="1" dirty="0" err="1"/>
              <a:t>planering</a:t>
            </a:r>
            <a:r>
              <a:rPr lang="en-US" b="1" dirty="0"/>
              <a:t> </a:t>
            </a:r>
            <a:r>
              <a:rPr lang="en-US" b="1" dirty="0" err="1"/>
              <a:t>och</a:t>
            </a:r>
            <a:r>
              <a:rPr lang="en-US" b="1" dirty="0"/>
              <a:t> </a:t>
            </a:r>
            <a:r>
              <a:rPr lang="en-US" b="1" dirty="0" err="1"/>
              <a:t>prioritering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Min </a:t>
            </a:r>
            <a:r>
              <a:rPr lang="en-US" dirty="0" err="1"/>
              <a:t>ursprungliga</a:t>
            </a:r>
            <a:r>
              <a:rPr lang="en-US" dirty="0"/>
              <a:t> plan med </a:t>
            </a:r>
            <a:r>
              <a:rPr lang="en-US" dirty="0" err="1"/>
              <a:t>detaljerade</a:t>
            </a:r>
            <a:r>
              <a:rPr lang="en-US" dirty="0"/>
              <a:t> </a:t>
            </a:r>
            <a:r>
              <a:rPr lang="en-US" dirty="0" err="1"/>
              <a:t>sprintar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tasks </a:t>
            </a:r>
            <a:r>
              <a:rPr lang="en-US" dirty="0" err="1"/>
              <a:t>höll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/>
              <a:t>verkligheten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ikapp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 Det 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smartare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skriva</a:t>
            </a:r>
            <a:r>
              <a:rPr lang="en-US" dirty="0"/>
              <a:t> tasks </a:t>
            </a:r>
            <a:r>
              <a:rPr lang="en-US" b="1" dirty="0" err="1"/>
              <a:t>löpande</a:t>
            </a:r>
            <a:r>
              <a:rPr lang="en-US" b="1" dirty="0"/>
              <a:t> under </a:t>
            </a:r>
            <a:r>
              <a:rPr lang="en-US" b="1" dirty="0" err="1"/>
              <a:t>utvecklingen</a:t>
            </a:r>
            <a:r>
              <a:rPr lang="en-US" dirty="0"/>
              <a:t> – </a:t>
            </a:r>
            <a:r>
              <a:rPr lang="en-US" dirty="0" err="1"/>
              <a:t>och</a:t>
            </a:r>
            <a:r>
              <a:rPr lang="en-US" dirty="0"/>
              <a:t> jag </a:t>
            </a:r>
            <a:r>
              <a:rPr lang="en-US" dirty="0" err="1"/>
              <a:t>märkte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min motivation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flytta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Trello </a:t>
            </a:r>
            <a:r>
              <a:rPr lang="en-US" dirty="0" err="1"/>
              <a:t>sjunker</a:t>
            </a:r>
            <a:r>
              <a:rPr lang="en-US" dirty="0"/>
              <a:t> </a:t>
            </a:r>
            <a:r>
              <a:rPr lang="en-US" dirty="0" err="1"/>
              <a:t>rejält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jag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stressad</a:t>
            </a:r>
            <a:r>
              <a:rPr lang="en-US" dirty="0"/>
              <a:t>.</a:t>
            </a:r>
            <a:br>
              <a:rPr lang="en-US" dirty="0">
                <a:ea typeface="Calibri"/>
                <a:cs typeface="+mn-lt"/>
              </a:rPr>
            </a:br>
            <a:endParaRPr lang="en-US">
              <a:ea typeface="Calibri"/>
              <a:cs typeface="Calibri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2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slow">
    <p:wip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trello.com/b/clE7w7Vv/memostrea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 err="1"/>
              <a:t>Memostream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 Nova"/>
              </a:rPr>
              <a:t>Charlotta Lindberg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1428151"/>
            <a:ext cx="4579970" cy="538038"/>
          </a:xfrm>
        </p:spPr>
        <p:txBody>
          <a:bodyPr lIns="91440" tIns="45720" rIns="91440" bIns="45720" anchor="t"/>
          <a:lstStyle/>
          <a:p>
            <a:r>
              <a:rPr lang="en-US"/>
              <a:t>Vad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302" y="2168106"/>
            <a:ext cx="6228800" cy="525993"/>
          </a:xfrm>
        </p:spPr>
        <p:txBody>
          <a:bodyPr lIns="91440" tIns="45720" rIns="91440" bIns="45720" anchor="t"/>
          <a:lstStyle/>
          <a:p>
            <a:r>
              <a:rPr lang="en-US" sz="1800" err="1">
                <a:latin typeface="Arial Nova"/>
                <a:ea typeface="+mn-lt"/>
                <a:cs typeface="+mn-lt"/>
              </a:rPr>
              <a:t>Från</a:t>
            </a:r>
            <a:r>
              <a:rPr lang="en-US" sz="1800">
                <a:latin typeface="Arial Nova"/>
                <a:ea typeface="+mn-lt"/>
                <a:cs typeface="+mn-lt"/>
              </a:rPr>
              <a:t> e-post till </a:t>
            </a:r>
            <a:r>
              <a:rPr lang="en-US" sz="1800" err="1">
                <a:latin typeface="Arial Nova"/>
                <a:ea typeface="+mn-lt"/>
                <a:cs typeface="+mn-lt"/>
              </a:rPr>
              <a:t>webbinlägg</a:t>
            </a:r>
            <a:r>
              <a:rPr lang="en-US" sz="1800">
                <a:latin typeface="Arial Nova"/>
                <a:ea typeface="+mn-lt"/>
                <a:cs typeface="+mn-lt"/>
              </a:rPr>
              <a:t> - </a:t>
            </a:r>
            <a:r>
              <a:rPr lang="en-US" sz="1800" err="1">
                <a:latin typeface="Arial Nova"/>
                <a:ea typeface="+mn-lt"/>
                <a:cs typeface="+mn-lt"/>
              </a:rPr>
              <a:t>helt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automatiskt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err="1">
                <a:ea typeface="+mj-lt"/>
                <a:cs typeface="+mj-lt"/>
              </a:rPr>
              <a:t>memostream</a:t>
            </a:r>
            <a:endParaRPr lang="sv-SE" err="1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B8BD455F-6381-60E2-BA9B-935565B0EE21}"/>
              </a:ext>
            </a:extLst>
          </p:cNvPr>
          <p:cNvSpPr txBox="1"/>
          <p:nvPr/>
        </p:nvSpPr>
        <p:spPr>
          <a:xfrm>
            <a:off x="1078302" y="3085381"/>
            <a:ext cx="5656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Digital publicering - för alla, inte bara tekniker</a:t>
            </a:r>
            <a:endParaRPr lang="sv-SE" b="1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CD40D85-AB8B-C5F4-DC44-2124610C3EAB}"/>
              </a:ext>
            </a:extLst>
          </p:cNvPr>
          <p:cNvSpPr txBox="1"/>
          <p:nvPr/>
        </p:nvSpPr>
        <p:spPr>
          <a:xfrm>
            <a:off x="1078302" y="3858883"/>
            <a:ext cx="6099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Allt du behöver är e-post</a:t>
            </a:r>
            <a:endParaRPr lang="sv-SE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35DE83EE-4866-29A8-F09D-6FF12372EF75}"/>
              </a:ext>
            </a:extLst>
          </p:cNvPr>
          <p:cNvSpPr txBox="1"/>
          <p:nvPr/>
        </p:nvSpPr>
        <p:spPr>
          <a:xfrm>
            <a:off x="1078302" y="4632384"/>
            <a:ext cx="6228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Från inkorg till hemsida – inga mellanslag</a:t>
            </a:r>
            <a:endParaRPr lang="sv-SE" b="1">
              <a:solidFill>
                <a:schemeClr val="bg1"/>
              </a:solidFill>
              <a:latin typeface="Arial Nova"/>
            </a:endParaRPr>
          </a:p>
        </p:txBody>
      </p:sp>
      <p:pic>
        <p:nvPicPr>
          <p:cNvPr id="7" name="Platshållare för bild 6" descr="En bild som visar bärbar dator, person, dator, inomhus&#10;&#10;AI-genererat innehåll kan vara felaktigt.">
            <a:extLst>
              <a:ext uri="{FF2B5EF4-FFF2-40B4-BE49-F238E27FC236}">
                <a16:creationId xmlns:a16="http://schemas.microsoft.com/office/drawing/2014/main" id="{FF0F053F-7F51-2F42-44EC-1E41C3C58D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837" t="47826" r="2558" b="-4696"/>
          <a:stretch>
            <a:fillRect/>
          </a:stretch>
        </p:blipFill>
        <p:spPr>
          <a:xfrm>
            <a:off x="7599955" y="1306033"/>
            <a:ext cx="3660727" cy="3557602"/>
          </a:xfrm>
          <a:ln>
            <a:solidFill>
              <a:srgbClr val="2B0348"/>
            </a:solidFill>
          </a:ln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/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lIns="91440" tIns="45720" rIns="91440" bIns="45720" anchor="t"/>
          <a:lstStyle/>
          <a:p>
            <a:r>
              <a:rPr lang="en-US">
                <a:latin typeface="Century Gothic Bold"/>
              </a:rPr>
              <a:t>Varför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48764" y="1629400"/>
            <a:ext cx="2556579" cy="365125"/>
          </a:xfrm>
        </p:spPr>
        <p:txBody>
          <a:bodyPr lIns="91440" tIns="45720" rIns="91440" bIns="45720" anchor="t"/>
          <a:lstStyle/>
          <a:p>
            <a:r>
              <a:rPr lang="en-US" sz="1800"/>
              <a:t>Kunder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37880" y="1988457"/>
            <a:ext cx="3340349" cy="1252037"/>
          </a:xfrm>
        </p:spPr>
        <p:txBody>
          <a:bodyPr lIns="91440" tIns="45720" rIns="91440" bIns="45720" anchor="t"/>
          <a:lstStyle/>
          <a:p>
            <a:r>
              <a:rPr lang="en-US" sz="1800" err="1">
                <a:latin typeface="Arial Nova"/>
                <a:ea typeface="+mn-lt"/>
                <a:cs typeface="+mn-lt"/>
              </a:rPr>
              <a:t>Många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har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värdefullt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innehåll</a:t>
            </a:r>
            <a:r>
              <a:rPr lang="en-US" sz="1800">
                <a:latin typeface="Arial Nova"/>
                <a:ea typeface="+mn-lt"/>
                <a:cs typeface="+mn-lt"/>
              </a:rPr>
              <a:t>  för </a:t>
            </a:r>
            <a:r>
              <a:rPr lang="en-US" sz="1800" err="1">
                <a:latin typeface="Arial Nova"/>
                <a:ea typeface="+mn-lt"/>
                <a:cs typeface="+mn-lt"/>
              </a:rPr>
              <a:t>att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skapa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egna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bloggar</a:t>
            </a:r>
            <a:r>
              <a:rPr lang="en-US" sz="1800">
                <a:latin typeface="Arial Nova"/>
                <a:ea typeface="+mn-lt"/>
                <a:cs typeface="+mn-lt"/>
              </a:rPr>
              <a:t> – men </a:t>
            </a:r>
            <a:r>
              <a:rPr lang="en-US" sz="1800" err="1">
                <a:latin typeface="Arial Nova"/>
                <a:ea typeface="+mn-lt"/>
                <a:cs typeface="+mn-lt"/>
              </a:rPr>
              <a:t>saknar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verktygen</a:t>
            </a:r>
            <a:r>
              <a:rPr lang="en-US" sz="1800">
                <a:latin typeface="Arial Nova"/>
                <a:ea typeface="+mn-lt"/>
                <a:cs typeface="+mn-lt"/>
              </a:rPr>
              <a:t>. </a:t>
            </a:r>
            <a:br>
              <a:rPr lang="en-US">
                <a:ea typeface="+mn-lt"/>
                <a:cs typeface="+mn-lt"/>
              </a:rPr>
            </a:br>
            <a:endParaRPr lang="sv-S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88341" y="2577384"/>
            <a:ext cx="2556578" cy="365125"/>
          </a:xfrm>
        </p:spPr>
        <p:txBody>
          <a:bodyPr lIns="91440" tIns="45720" rIns="91440" bIns="45720" anchor="t"/>
          <a:lstStyle/>
          <a:p>
            <a:r>
              <a:rPr lang="en-US" sz="1800" err="1"/>
              <a:t>Exempel</a:t>
            </a:r>
            <a:endParaRPr lang="en-US" sz="180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77456" y="2925555"/>
            <a:ext cx="3525405" cy="1258424"/>
          </a:xfrm>
        </p:spPr>
        <p:txBody>
          <a:bodyPr lIns="91440" tIns="45720" rIns="91440" bIns="45720" anchor="t"/>
          <a:lstStyle/>
          <a:p>
            <a:r>
              <a:rPr lang="en-US" sz="1800">
                <a:latin typeface="Arial Nova"/>
              </a:rPr>
              <a:t>Min </a:t>
            </a:r>
            <a:r>
              <a:rPr lang="en-US" sz="1800" err="1">
                <a:latin typeface="Arial Nova"/>
              </a:rPr>
              <a:t>granne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har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i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över</a:t>
            </a:r>
            <a:r>
              <a:rPr lang="en-US" sz="1800">
                <a:latin typeface="Arial Nova"/>
              </a:rPr>
              <a:t> 10 </a:t>
            </a:r>
            <a:r>
              <a:rPr lang="en-US" sz="1800" err="1">
                <a:latin typeface="Arial Nova"/>
              </a:rPr>
              <a:t>år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mailat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ett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veckobrev</a:t>
            </a:r>
            <a:r>
              <a:rPr lang="en-US" sz="1800">
                <a:latin typeface="Arial Nova"/>
              </a:rPr>
              <a:t> till </a:t>
            </a:r>
            <a:r>
              <a:rPr lang="en-US" sz="1800" err="1">
                <a:latin typeface="Arial Nova"/>
              </a:rPr>
              <a:t>vänner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och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bekanta</a:t>
            </a:r>
            <a:r>
              <a:rPr lang="en-US" sz="1800">
                <a:latin typeface="Arial Nova"/>
              </a:rPr>
              <a:t>.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13972" y="4761374"/>
            <a:ext cx="2556577" cy="365125"/>
          </a:xfrm>
        </p:spPr>
        <p:txBody>
          <a:bodyPr lIns="91440" tIns="45720" rIns="91440" bIns="45720" anchor="t"/>
          <a:lstStyle/>
          <a:p>
            <a:r>
              <a:rPr lang="en-US" sz="1800" err="1"/>
              <a:t>Idé</a:t>
            </a:r>
            <a:endParaRPr lang="en-US" sz="180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13973" y="5128484"/>
            <a:ext cx="7226547" cy="631552"/>
          </a:xfrm>
        </p:spPr>
        <p:txBody>
          <a:bodyPr lIns="91440" tIns="45720" rIns="91440" bIns="45720" anchor="t"/>
          <a:lstStyle/>
          <a:p>
            <a:r>
              <a:rPr lang="en-US" sz="1800" err="1">
                <a:latin typeface="Arial Nova"/>
                <a:ea typeface="+mn-lt"/>
                <a:cs typeface="+mn-lt"/>
              </a:rPr>
              <a:t>Att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fler</a:t>
            </a:r>
            <a:r>
              <a:rPr lang="en-US" sz="1800">
                <a:latin typeface="Arial Nova"/>
                <a:ea typeface="+mn-lt"/>
                <a:cs typeface="+mn-lt"/>
              </a:rPr>
              <a:t> ska </a:t>
            </a:r>
            <a:r>
              <a:rPr lang="en-US" sz="1800" err="1">
                <a:latin typeface="Arial Nova"/>
                <a:ea typeface="+mn-lt"/>
                <a:cs typeface="+mn-lt"/>
              </a:rPr>
              <a:t>kunna</a:t>
            </a:r>
            <a:r>
              <a:rPr lang="en-US" sz="1800">
                <a:latin typeface="Arial Nova"/>
                <a:ea typeface="+mn-lt"/>
                <a:cs typeface="+mn-lt"/>
              </a:rPr>
              <a:t> dela </a:t>
            </a:r>
            <a:r>
              <a:rPr lang="en-US" sz="1800" err="1">
                <a:latin typeface="Arial Nova"/>
                <a:ea typeface="+mn-lt"/>
                <a:cs typeface="+mn-lt"/>
              </a:rPr>
              <a:t>sina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berättelser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utan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r>
              <a:rPr lang="en-US" sz="1800" err="1">
                <a:latin typeface="Arial Nova"/>
                <a:ea typeface="+mn-lt"/>
                <a:cs typeface="+mn-lt"/>
              </a:rPr>
              <a:t>tekniska</a:t>
            </a:r>
            <a:r>
              <a:rPr lang="en-US" sz="1800">
                <a:latin typeface="Arial Nova"/>
                <a:ea typeface="+mn-lt"/>
                <a:cs typeface="+mn-lt"/>
              </a:rPr>
              <a:t> hinder.</a:t>
            </a:r>
            <a:r>
              <a:rPr lang="en-US" sz="1800" b="1">
                <a:latin typeface="Arial Nova"/>
                <a:ea typeface="+mn-lt"/>
                <a:cs typeface="+mn-lt"/>
              </a:rPr>
              <a:t> </a:t>
            </a:r>
            <a:endParaRPr lang="en-US" sz="1800" b="1">
              <a:latin typeface="Arial Nov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err="1">
                <a:ea typeface="+mj-lt"/>
                <a:cs typeface="+mj-lt"/>
              </a:rPr>
              <a:t>memostream</a:t>
            </a:r>
            <a:endParaRPr lang="sv-SE" err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2" grpId="0" build="p"/>
      <p:bldP spid="13" grpId="0" build="p"/>
      <p:bldP spid="14" grpId="0" build="p"/>
      <p:bldP spid="45" grpId="0" build="p"/>
      <p:bldP spid="7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lIns="91440" tIns="45720" rIns="91440" bIns="45720" anchor="t"/>
          <a:lstStyle/>
          <a:p>
            <a:r>
              <a:rPr lang="en-US" err="1"/>
              <a:t>planen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Placeholder 90" descr="Dagskalender kontur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64" y="4210349"/>
            <a:ext cx="2331884" cy="375422"/>
          </a:xfrm>
        </p:spPr>
        <p:txBody>
          <a:bodyPr lIns="91440" tIns="45720" rIns="91440" bIns="45720" anchor="t"/>
          <a:lstStyle/>
          <a:p>
            <a:r>
              <a:rPr lang="en-US" sz="1800"/>
              <a:t>Agil </a:t>
            </a:r>
            <a:r>
              <a:rPr lang="en-US" sz="1800" err="1"/>
              <a:t>metodik</a:t>
            </a:r>
            <a:endParaRPr lang="en-US" sz="180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1519" y="4546458"/>
            <a:ext cx="1737288" cy="1616414"/>
          </a:xfrm>
        </p:spPr>
        <p:txBody>
          <a:bodyPr lIns="91440" tIns="45720" rIns="91440" bIns="45720" anchor="t"/>
          <a:lstStyle/>
          <a:p>
            <a:pPr algn="l"/>
            <a:r>
              <a:rPr lang="en-US" sz="1800">
                <a:latin typeface="Arial Nova"/>
              </a:rPr>
              <a:t>User Stories</a:t>
            </a:r>
            <a:br>
              <a:rPr lang="en-US" sz="1800">
                <a:latin typeface="Arial Nova"/>
              </a:rPr>
            </a:br>
            <a:r>
              <a:rPr lang="en-US" sz="1800" err="1">
                <a:latin typeface="Arial Nova"/>
              </a:rPr>
              <a:t>Sprintar</a:t>
            </a:r>
            <a:br>
              <a:rPr lang="en-US" sz="1800">
                <a:latin typeface="Arial Nova"/>
              </a:rPr>
            </a:br>
            <a:r>
              <a:rPr lang="en-US" sz="1800">
                <a:latin typeface="Arial Nova"/>
              </a:rPr>
              <a:t>Trello</a:t>
            </a:r>
          </a:p>
        </p:txBody>
      </p:sp>
      <p:pic>
        <p:nvPicPr>
          <p:cNvPr id="92" name="Picture Placeholder 91" descr="Glödlampa och penna kontur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66976" y="3330145"/>
            <a:ext cx="603504" cy="60350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 sz="1800">
                <a:ea typeface="+mj-lt"/>
                <a:cs typeface="+mj-lt"/>
              </a:rPr>
              <a:t>Figma wireframes</a:t>
            </a:r>
            <a:endParaRPr lang="sv-SE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0672" y="4550146"/>
            <a:ext cx="2108842" cy="1616414"/>
          </a:xfrm>
        </p:spPr>
        <p:txBody>
          <a:bodyPr lIns="91440" tIns="45720" rIns="91440" bIns="45720" anchor="t"/>
          <a:lstStyle/>
          <a:p>
            <a:pPr algn="l"/>
            <a:r>
              <a:rPr lang="en-US" sz="1800" err="1">
                <a:latin typeface="Arial Nova"/>
                <a:ea typeface="+mn-lt"/>
                <a:cs typeface="+mn-lt"/>
              </a:rPr>
              <a:t>Layoutplanering</a:t>
            </a:r>
            <a:endParaRPr lang="sv-SE" sz="1800" err="1">
              <a:latin typeface="Arial Nova"/>
            </a:endParaRPr>
          </a:p>
        </p:txBody>
      </p:sp>
      <p:pic>
        <p:nvPicPr>
          <p:cNvPr id="93" name="Picture Placeholder 92" descr="Klocka kontur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109232" y="3330145"/>
            <a:ext cx="603504" cy="603504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 sz="1800" err="1"/>
              <a:t>Flexibel</a:t>
            </a:r>
            <a:r>
              <a:rPr lang="en-US" sz="1800"/>
              <a:t> </a:t>
            </a:r>
            <a:r>
              <a:rPr lang="en-US" sz="1800" err="1"/>
              <a:t>arbetstid</a:t>
            </a:r>
            <a:endParaRPr lang="en-US" sz="180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923" y="4577145"/>
            <a:ext cx="2108843" cy="1587660"/>
          </a:xfrm>
        </p:spPr>
        <p:txBody>
          <a:bodyPr lIns="91440" tIns="45720" rIns="91440" bIns="45720" anchor="t"/>
          <a:lstStyle/>
          <a:p>
            <a:pPr algn="l"/>
            <a:r>
              <a:rPr lang="en-US" sz="1800" err="1">
                <a:latin typeface="Arial Nova"/>
              </a:rPr>
              <a:t>Sprintar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utan</a:t>
            </a:r>
            <a:r>
              <a:rPr lang="en-US" sz="1800">
                <a:latin typeface="Arial Nova"/>
              </a:rPr>
              <a:t> </a:t>
            </a:r>
            <a:r>
              <a:rPr lang="en-US" sz="1800" err="1">
                <a:latin typeface="Arial Nova"/>
              </a:rPr>
              <a:t>fasta</a:t>
            </a:r>
            <a:r>
              <a:rPr lang="en-US" sz="1800">
                <a:latin typeface="Arial Nova"/>
              </a:rPr>
              <a:t> datum</a:t>
            </a:r>
            <a:endParaRPr lang="sv-SE"/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9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MVP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err="1">
                <a:ea typeface="+mj-lt"/>
                <a:cs typeface="+mj-lt"/>
              </a:rPr>
              <a:t>memostream</a:t>
            </a:r>
            <a:endParaRPr lang="sv-SE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928E76E6-2739-376D-5F39-4C92AE2F4CCE}"/>
              </a:ext>
            </a:extLst>
          </p:cNvPr>
          <p:cNvSpPr txBox="1">
            <a:spLocks/>
          </p:cNvSpPr>
          <p:nvPr/>
        </p:nvSpPr>
        <p:spPr>
          <a:xfrm>
            <a:off x="9260867" y="4577557"/>
            <a:ext cx="2252616" cy="158766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rial Nova"/>
                <a:ea typeface="+mn-lt"/>
                <a:cs typeface="+mn-lt"/>
              </a:rPr>
              <a:t>Minimum Viable Produc</a:t>
            </a:r>
            <a:r>
              <a:rPr lang="en-US" sz="1800">
                <a:ea typeface="+mn-lt"/>
                <a:cs typeface="+mn-lt"/>
              </a:rPr>
              <a:t>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31" grpId="0" build="p"/>
      <p:bldP spid="28" grpId="0" build="p"/>
      <p:bldP spid="32" grpId="0" build="p"/>
      <p:bldP spid="29" grpId="0" build="p"/>
      <p:bldP spid="3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 lIns="91440" tIns="45720" rIns="91440" bIns="45720" anchor="t"/>
          <a:lstStyle/>
          <a:p>
            <a:r>
              <a:rPr lang="en-US" err="1">
                <a:ea typeface="+mj-lt"/>
                <a:cs typeface="+mj-lt"/>
              </a:rPr>
              <a:t>Arbetsprocess</a:t>
            </a:r>
            <a:endParaRPr lang="sv-SE" err="1"/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>
            <a:fillRect/>
          </a:stretch>
        </p:blipFill>
        <p:spPr>
          <a:xfrm>
            <a:off x="4190069" y="3953301"/>
            <a:ext cx="603504" cy="603504"/>
          </a:xfrm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847833"/>
          </a:xfrm>
        </p:spPr>
        <p:txBody>
          <a:bodyPr lIns="91440" tIns="45720" rIns="91440" bIns="45720" anchor="t"/>
          <a:lstStyle/>
          <a:p>
            <a:r>
              <a:rPr lang="en-US" sz="1800" err="1">
                <a:latin typeface="Arial Nova"/>
                <a:ea typeface="+mj-lt"/>
                <a:cs typeface="+mj-lt"/>
              </a:rPr>
              <a:t>Startade</a:t>
            </a:r>
            <a:r>
              <a:rPr lang="en-US" sz="1800">
                <a:latin typeface="Arial Nova"/>
                <a:ea typeface="+mj-lt"/>
                <a:cs typeface="+mj-lt"/>
              </a:rPr>
              <a:t> med </a:t>
            </a:r>
            <a:r>
              <a:rPr lang="en-US" sz="1800" err="1">
                <a:latin typeface="Arial Nova"/>
                <a:ea typeface="+mj-lt"/>
                <a:cs typeface="+mj-lt"/>
              </a:rPr>
              <a:t>planering</a:t>
            </a:r>
            <a:r>
              <a:rPr lang="en-US" sz="1800">
                <a:latin typeface="Arial Nova"/>
                <a:ea typeface="+mj-lt"/>
                <a:cs typeface="+mj-lt"/>
              </a:rPr>
              <a:t> </a:t>
            </a:r>
            <a:r>
              <a:rPr lang="en-US" sz="1800" err="1">
                <a:latin typeface="Arial Nova"/>
                <a:ea typeface="+mj-lt"/>
                <a:cs typeface="+mj-lt"/>
              </a:rPr>
              <a:t>och</a:t>
            </a:r>
            <a:r>
              <a:rPr lang="en-US" sz="1800">
                <a:latin typeface="Arial Nova"/>
                <a:ea typeface="+mj-lt"/>
                <a:cs typeface="+mj-lt"/>
              </a:rPr>
              <a:t> </a:t>
            </a:r>
            <a:r>
              <a:rPr lang="en-US" sz="1800" err="1">
                <a:latin typeface="Arial Nova"/>
                <a:ea typeface="+mj-lt"/>
                <a:cs typeface="+mj-lt"/>
              </a:rPr>
              <a:t>struktur</a:t>
            </a:r>
            <a:endParaRPr lang="sv-SE" sz="1800" err="1">
              <a:latin typeface="Arial Nova"/>
            </a:endParaRPr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03094" y="2568679"/>
            <a:ext cx="2850499" cy="598276"/>
          </a:xfrm>
        </p:spPr>
        <p:txBody>
          <a:bodyPr lIns="91440" tIns="45720" rIns="91440" bIns="45720" anchor="t"/>
          <a:lstStyle/>
          <a:p>
            <a:r>
              <a:rPr lang="en-US" sz="1800" err="1">
                <a:latin typeface="Arial Nova"/>
                <a:ea typeface="+mj-lt"/>
                <a:cs typeface="+mj-lt"/>
              </a:rPr>
              <a:t>Implementerade</a:t>
            </a:r>
            <a:r>
              <a:rPr lang="en-US" sz="1800">
                <a:latin typeface="Arial Nova"/>
                <a:ea typeface="+mj-lt"/>
                <a:cs typeface="+mj-lt"/>
              </a:rPr>
              <a:t> Gmail API &amp; Firebase</a:t>
            </a:r>
            <a:endParaRPr lang="sv-SE" sz="1800">
              <a:latin typeface="Arial Nova"/>
            </a:endParaRP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375" r="375"/>
          <a:stretch>
            <a:fillRect/>
          </a:stretch>
        </p:blipFill>
        <p:spPr>
          <a:xfrm>
            <a:off x="4190069" y="1820947"/>
            <a:ext cx="603504" cy="603504"/>
          </a:xfrm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4555479"/>
            <a:ext cx="3008631" cy="348162"/>
          </a:xfrm>
        </p:spPr>
        <p:txBody>
          <a:bodyPr lIns="91440" tIns="45720" rIns="91440" bIns="45720" anchor="t"/>
          <a:lstStyle/>
          <a:p>
            <a:r>
              <a:rPr lang="en-US"/>
              <a:t>Backend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4906297"/>
            <a:ext cx="3008630" cy="487016"/>
          </a:xfrm>
        </p:spPr>
        <p:txBody>
          <a:bodyPr lIns="91440" tIns="45720" rIns="91440" bIns="45720" anchor="t"/>
          <a:lstStyle/>
          <a:p>
            <a:pPr marL="285750" indent="-285750">
              <a:buFont typeface="Arial"/>
              <a:buChar char="•"/>
            </a:pPr>
            <a:r>
              <a:rPr lang="en-ZA" sz="1800" err="1">
                <a:latin typeface="Arial Nova"/>
                <a:ea typeface="+mn-lt"/>
                <a:cs typeface="+mn-lt"/>
              </a:rPr>
              <a:t>få</a:t>
            </a:r>
            <a:r>
              <a:rPr lang="en-ZA" sz="1800">
                <a:latin typeface="Arial Nova"/>
                <a:ea typeface="+mn-lt"/>
                <a:cs typeface="+mn-lt"/>
              </a:rPr>
              <a:t> </a:t>
            </a:r>
            <a:r>
              <a:rPr lang="en-ZA" sz="1800" err="1">
                <a:latin typeface="Arial Nova"/>
                <a:ea typeface="+mn-lt"/>
                <a:cs typeface="+mn-lt"/>
              </a:rPr>
              <a:t>flödet</a:t>
            </a:r>
            <a:r>
              <a:rPr lang="en-ZA" sz="1800">
                <a:latin typeface="Arial Nova"/>
                <a:ea typeface="+mn-lt"/>
                <a:cs typeface="+mn-lt"/>
              </a:rPr>
              <a:t> </a:t>
            </a:r>
            <a:r>
              <a:rPr lang="en-ZA" sz="1800" err="1">
                <a:latin typeface="Arial Nova"/>
                <a:ea typeface="+mn-lt"/>
                <a:cs typeface="+mn-lt"/>
              </a:rPr>
              <a:t>att</a:t>
            </a:r>
            <a:r>
              <a:rPr lang="en-ZA" sz="1800">
                <a:latin typeface="Arial Nova"/>
                <a:ea typeface="+mn-lt"/>
                <a:cs typeface="+mn-lt"/>
              </a:rPr>
              <a:t> </a:t>
            </a:r>
            <a:r>
              <a:rPr lang="en-ZA" sz="1800" err="1">
                <a:latin typeface="Arial Nova"/>
                <a:ea typeface="+mn-lt"/>
                <a:cs typeface="+mn-lt"/>
              </a:rPr>
              <a:t>fungera</a:t>
            </a:r>
            <a:endParaRPr lang="sv-SE" sz="1800" err="1">
              <a:latin typeface="Arial Nova"/>
            </a:endParaRPr>
          </a:p>
        </p:txBody>
      </p:sp>
      <p:pic>
        <p:nvPicPr>
          <p:cNvPr id="44" name="Picture Placeholder 43" descr="Bilder kontur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892254" y="3924885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9603" y="4616360"/>
            <a:ext cx="3008631" cy="348162"/>
          </a:xfrm>
        </p:spPr>
        <p:txBody>
          <a:bodyPr lIns="91440" tIns="45720" rIns="91440" bIns="45720" anchor="t"/>
          <a:lstStyle/>
          <a:p>
            <a:r>
              <a:rPr lang="en-US"/>
              <a:t>Frontend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9603" y="4909670"/>
            <a:ext cx="3008630" cy="961468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ZA" sz="1800">
                <a:latin typeface="Arial Nova"/>
                <a:ea typeface="+mn-lt"/>
                <a:cs typeface="+mn-lt"/>
              </a:rPr>
              <a:t>visa e-post </a:t>
            </a:r>
            <a:r>
              <a:rPr lang="en-ZA" sz="1800" err="1">
                <a:latin typeface="Arial Nova"/>
                <a:ea typeface="+mn-lt"/>
                <a:cs typeface="+mn-lt"/>
              </a:rPr>
              <a:t>på</a:t>
            </a:r>
            <a:r>
              <a:rPr lang="en-ZA" sz="1800">
                <a:latin typeface="Arial Nova"/>
                <a:ea typeface="+mn-lt"/>
                <a:cs typeface="+mn-lt"/>
              </a:rPr>
              <a:t> </a:t>
            </a:r>
            <a:r>
              <a:rPr lang="en-ZA" sz="1800" err="1">
                <a:latin typeface="Arial Nova"/>
                <a:ea typeface="+mn-lt"/>
                <a:cs typeface="+mn-lt"/>
              </a:rPr>
              <a:t>webben</a:t>
            </a:r>
            <a:endParaRPr lang="sv-SE" err="1">
              <a:latin typeface="Arial Nova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err="1">
                <a:ea typeface="+mj-lt"/>
                <a:cs typeface="+mj-lt"/>
              </a:rPr>
              <a:t>memostream</a:t>
            </a:r>
            <a:endParaRPr lang="sv-SE" err="1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/>
      <p:bldP spid="97" grpId="0" build="p"/>
      <p:bldP spid="99" grpId="0" build="p"/>
      <p:bldP spid="98" grpId="0" build="p"/>
      <p:bldP spid="101" grpId="0" build="p"/>
      <p:bldP spid="10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 lIns="91440" tIns="45720" rIns="91440" bIns="45720" anchor="t"/>
          <a:lstStyle/>
          <a:p>
            <a:r>
              <a:rPr lang="en-US"/>
              <a:t>Det </a:t>
            </a:r>
            <a:r>
              <a:rPr lang="en-US" err="1">
                <a:ea typeface="+mj-lt"/>
                <a:cs typeface="+mj-lt"/>
              </a:rPr>
              <a:t>Tekniska</a:t>
            </a:r>
            <a:endParaRPr lang="en-US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err="1"/>
              <a:t>memostream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56D8413-90D8-024A-BEF1-F33A26206CBE}"/>
              </a:ext>
            </a:extLst>
          </p:cNvPr>
          <p:cNvSpPr txBox="1"/>
          <p:nvPr/>
        </p:nvSpPr>
        <p:spPr>
          <a:xfrm>
            <a:off x="1338598" y="2741764"/>
            <a:ext cx="24521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2800" b="1" err="1">
                <a:solidFill>
                  <a:schemeClr val="bg1"/>
                </a:solidFill>
                <a:latin typeface="Arial Nova"/>
              </a:rPr>
              <a:t>Backend</a:t>
            </a:r>
            <a:endParaRPr lang="sv-SE" sz="2800" b="1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737FD498-B512-555B-EC8D-DF8FA263DF87}"/>
              </a:ext>
            </a:extLst>
          </p:cNvPr>
          <p:cNvSpPr txBox="1"/>
          <p:nvPr/>
        </p:nvSpPr>
        <p:spPr>
          <a:xfrm>
            <a:off x="7147286" y="2716781"/>
            <a:ext cx="24521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2800" b="1" err="1">
                <a:solidFill>
                  <a:schemeClr val="bg1"/>
                </a:solidFill>
                <a:latin typeface="Arial Nova"/>
              </a:rPr>
              <a:t>Frontend</a:t>
            </a:r>
            <a:endParaRPr lang="sv-SE" sz="2800" b="1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D386E516-27AB-E8DF-1B49-128EDEECB99C}"/>
              </a:ext>
            </a:extLst>
          </p:cNvPr>
          <p:cNvSpPr txBox="1"/>
          <p:nvPr/>
        </p:nvSpPr>
        <p:spPr>
          <a:xfrm>
            <a:off x="1338597" y="3390223"/>
            <a:ext cx="33640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sv-SE" sz="200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Node.js </a:t>
            </a:r>
            <a:endParaRPr lang="sv-SE" sz="2000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AA741A53-DDAD-D504-1EAB-019BC8C7CDCE}"/>
              </a:ext>
            </a:extLst>
          </p:cNvPr>
          <p:cNvSpPr txBox="1"/>
          <p:nvPr/>
        </p:nvSpPr>
        <p:spPr>
          <a:xfrm>
            <a:off x="1338597" y="4118673"/>
            <a:ext cx="496299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sv-SE" sz="2000" err="1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Gmail</a:t>
            </a:r>
            <a:r>
              <a:rPr lang="sv-SE" sz="200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 API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solidFill>
                  <a:schemeClr val="bg1"/>
                </a:solidFill>
                <a:latin typeface="Arial Nova"/>
                <a:ea typeface="Calibri"/>
                <a:cs typeface="Calibri"/>
              </a:rPr>
              <a:t>memostream.receiver@gmail.com</a:t>
            </a:r>
            <a:endParaRPr lang="sv-SE" sz="2000" err="1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D96A400-86AD-43C9-CBBD-3E4C0B1EC4D0}"/>
              </a:ext>
            </a:extLst>
          </p:cNvPr>
          <p:cNvSpPr txBox="1"/>
          <p:nvPr/>
        </p:nvSpPr>
        <p:spPr>
          <a:xfrm>
            <a:off x="1338598" y="5009875"/>
            <a:ext cx="34764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sv-SE" sz="2000" err="1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Firebase</a:t>
            </a:r>
            <a:r>
              <a:rPr lang="sv-SE" sz="200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 </a:t>
            </a:r>
            <a:endParaRPr lang="sv-SE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8EF5297-1036-2922-9889-4A905644825B}"/>
              </a:ext>
            </a:extLst>
          </p:cNvPr>
          <p:cNvSpPr txBox="1"/>
          <p:nvPr/>
        </p:nvSpPr>
        <p:spPr>
          <a:xfrm>
            <a:off x="7147286" y="3365240"/>
            <a:ext cx="24521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sv-SE" sz="2000" err="1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React</a:t>
            </a:r>
            <a:r>
              <a:rPr lang="sv-SE" sz="200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,</a:t>
            </a:r>
            <a:endParaRPr lang="sv-SE" sz="2000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5F21E309-FCD7-19DC-436D-CCFA6009534D}"/>
              </a:ext>
            </a:extLst>
          </p:cNvPr>
          <p:cNvSpPr txBox="1"/>
          <p:nvPr/>
        </p:nvSpPr>
        <p:spPr>
          <a:xfrm>
            <a:off x="7147286" y="4093690"/>
            <a:ext cx="24521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sv-SE" sz="2000" dirty="0" err="1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TypeScript</a:t>
            </a:r>
            <a:endParaRPr lang="sv-SE" sz="2000" dirty="0" err="1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680332FB-861B-BD94-36F7-9554CEF27DBF}"/>
              </a:ext>
            </a:extLst>
          </p:cNvPr>
          <p:cNvSpPr txBox="1"/>
          <p:nvPr/>
        </p:nvSpPr>
        <p:spPr>
          <a:xfrm>
            <a:off x="7147285" y="5681219"/>
            <a:ext cx="24521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sv-SE" sz="2000" err="1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Fillout</a:t>
            </a:r>
            <a:endParaRPr lang="sv-SE" sz="2000" err="1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9687108-DC13-73B4-5990-94957C8961B9}"/>
              </a:ext>
            </a:extLst>
          </p:cNvPr>
          <p:cNvSpPr txBox="1"/>
          <p:nvPr/>
        </p:nvSpPr>
        <p:spPr>
          <a:xfrm>
            <a:off x="7147285" y="4841312"/>
            <a:ext cx="24521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sv-SE" sz="200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CSS, HTML</a:t>
            </a:r>
            <a:endParaRPr lang="sv-SE" sz="2000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307" y="4103"/>
            <a:ext cx="2985420" cy="858050"/>
          </a:xfrm>
        </p:spPr>
        <p:txBody>
          <a:bodyPr lIns="91440" tIns="45720" rIns="91440" bIns="45720" anchor="t"/>
          <a:lstStyle/>
          <a:p>
            <a:r>
              <a:rPr lang="en-US"/>
              <a:t>DEMO</a:t>
            </a:r>
          </a:p>
        </p:txBody>
      </p:sp>
      <p:pic>
        <p:nvPicPr>
          <p:cNvPr id="4" name="Memostream demo –  Clipchamp">
            <a:hlinkClick r:id="" action="ppaction://media"/>
            <a:extLst>
              <a:ext uri="{FF2B5EF4-FFF2-40B4-BE49-F238E27FC236}">
                <a16:creationId xmlns:a16="http://schemas.microsoft.com/office/drawing/2014/main" id="{17709CE1-539C-5986-BAE7-64D7C4E9A4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lIns="91440" tIns="45720" rIns="91440" bIns="45720" anchor="t"/>
          <a:lstStyle/>
          <a:p>
            <a:r>
              <a:rPr lang="en-US" err="1">
                <a:ea typeface="+mj-lt"/>
                <a:cs typeface="+mj-lt"/>
              </a:rPr>
              <a:t>Reflektion</a:t>
            </a:r>
            <a:endParaRPr lang="en-US" err="1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 sz="2000"/>
              <a:t>Backend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37375"/>
            <a:ext cx="2806280" cy="1418575"/>
          </a:xfrm>
        </p:spPr>
        <p:txBody>
          <a:bodyPr lIns="91440" tIns="45720" rIns="91440" bIns="45720" anchor="t"/>
          <a:lstStyle/>
          <a:p>
            <a:r>
              <a:rPr lang="en-US" sz="1800" err="1">
                <a:latin typeface="Arial Nova"/>
                <a:ea typeface="+mn-lt"/>
                <a:cs typeface="+mn-lt"/>
              </a:rPr>
              <a:t>Miljövariabler</a:t>
            </a:r>
            <a:r>
              <a:rPr lang="en-US" sz="1800">
                <a:latin typeface="Arial Nova"/>
                <a:ea typeface="+mn-lt"/>
                <a:cs typeface="+mn-lt"/>
              </a:rPr>
              <a:t> </a:t>
            </a:r>
            <a:br>
              <a:rPr lang="en-US" sz="1800">
                <a:latin typeface="Arial Nova"/>
                <a:ea typeface="+mn-lt"/>
                <a:cs typeface="+mn-lt"/>
              </a:rPr>
            </a:br>
            <a:r>
              <a:rPr lang="en-US" sz="1800">
                <a:latin typeface="Arial Nova"/>
                <a:ea typeface="+mn-lt"/>
                <a:cs typeface="+mn-lt"/>
              </a:rPr>
              <a:t> </a:t>
            </a:r>
            <a:r>
              <a:rPr lang="en-US" sz="1800" err="1">
                <a:latin typeface="Arial Nova"/>
                <a:ea typeface="+mn-lt"/>
                <a:cs typeface="+mn-lt"/>
              </a:rPr>
              <a:t>Säkerhet</a:t>
            </a:r>
            <a:br>
              <a:rPr lang="en-US" sz="1800">
                <a:latin typeface="Arial Nova"/>
                <a:ea typeface="+mn-lt"/>
                <a:cs typeface="+mn-lt"/>
              </a:rPr>
            </a:br>
            <a:r>
              <a:rPr lang="en-US" sz="1800" err="1">
                <a:latin typeface="Arial Nova"/>
              </a:rPr>
              <a:t>Mediafiler</a:t>
            </a:r>
            <a:endParaRPr lang="sv-SE" sz="1800" err="1">
              <a:latin typeface="Arial Nov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err="1">
                <a:ea typeface="+mj-lt"/>
                <a:cs typeface="+mj-lt"/>
              </a:rPr>
              <a:t>memostream</a:t>
            </a:r>
            <a:endParaRPr lang="sv-SE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Bild 1" descr="Molndata med hel fyllning">
            <a:extLst>
              <a:ext uri="{FF2B5EF4-FFF2-40B4-BE49-F238E27FC236}">
                <a16:creationId xmlns:a16="http://schemas.microsoft.com/office/drawing/2014/main" id="{85723212-C154-8B0B-CE8F-D6879F447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0765" y="2413905"/>
            <a:ext cx="791936" cy="737508"/>
          </a:xfrm>
          <a:prstGeom prst="rect">
            <a:avLst/>
          </a:prstGeom>
        </p:spPr>
      </p:pic>
      <p:pic>
        <p:nvPicPr>
          <p:cNvPr id="5" name="Bild 4" descr="Webbdesign kontur">
            <a:extLst>
              <a:ext uri="{FF2B5EF4-FFF2-40B4-BE49-F238E27FC236}">
                <a16:creationId xmlns:a16="http://schemas.microsoft.com/office/drawing/2014/main" id="{285991B0-3EBE-E6D6-A806-0366863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6978" y="2386693"/>
            <a:ext cx="737508" cy="751114"/>
          </a:xfrm>
          <a:prstGeom prst="rect">
            <a:avLst/>
          </a:prstGeom>
        </p:spPr>
      </p:pic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2D9F6A83-09BD-ACAC-B18C-98A59E2CE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sv-SE" sz="1800" err="1">
                <a:latin typeface="Arial Nova"/>
              </a:rPr>
              <a:t>Responsiv</a:t>
            </a:r>
            <a:r>
              <a:rPr lang="sv-SE" sz="1800">
                <a:latin typeface="Arial Nova"/>
              </a:rPr>
              <a:t> design</a:t>
            </a:r>
            <a:br>
              <a:rPr lang="sv-SE" sz="1800">
                <a:latin typeface="Arial Nova"/>
              </a:rPr>
            </a:br>
            <a:r>
              <a:rPr lang="sv-SE" sz="1800">
                <a:latin typeface="Arial Nova"/>
              </a:rPr>
              <a:t>Tillgänglighet</a:t>
            </a:r>
            <a:endParaRPr lang="sv-SE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C782CDE8-E472-EDC0-8E42-A22D29F82F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sv-SE" sz="2000"/>
              <a:t>Design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/>
        </p:nvSpPr>
        <p:spPr>
          <a:xfrm>
            <a:off x="7992844" y="3417877"/>
            <a:ext cx="280628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000"/>
              <a:t>Agil </a:t>
            </a:r>
            <a:r>
              <a:rPr lang="en-ZA" sz="2000" err="1"/>
              <a:t>Planering</a:t>
            </a:r>
            <a:endParaRPr lang="en-ZA" sz="2000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/>
        </p:nvSpPr>
        <p:spPr>
          <a:xfrm>
            <a:off x="8003343" y="3764164"/>
            <a:ext cx="2793403" cy="14231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err="1">
                <a:latin typeface="Arial Nova"/>
              </a:rPr>
              <a:t>Skriva</a:t>
            </a:r>
            <a:r>
              <a:rPr lang="en-ZA" sz="1800">
                <a:latin typeface="Arial Nova"/>
              </a:rPr>
              <a:t> task </a:t>
            </a:r>
            <a:r>
              <a:rPr lang="en-ZA" sz="1800" err="1">
                <a:latin typeface="Arial Nova"/>
              </a:rPr>
              <a:t>och</a:t>
            </a:r>
            <a:r>
              <a:rPr lang="en-ZA" sz="1800">
                <a:latin typeface="Arial Nova"/>
              </a:rPr>
              <a:t> </a:t>
            </a:r>
            <a:r>
              <a:rPr lang="en-ZA" sz="1800" err="1">
                <a:latin typeface="Arial Nova"/>
              </a:rPr>
              <a:t>flytta</a:t>
            </a:r>
            <a:r>
              <a:rPr lang="en-ZA" sz="1800">
                <a:latin typeface="Arial Nova"/>
              </a:rPr>
              <a:t> </a:t>
            </a:r>
            <a:r>
              <a:rPr lang="en-ZA" sz="1800" err="1">
                <a:latin typeface="Arial Nova"/>
              </a:rPr>
              <a:t>kort</a:t>
            </a:r>
            <a:r>
              <a:rPr lang="en-ZA" sz="1800">
                <a:latin typeface="Arial Nova"/>
              </a:rPr>
              <a:t>.</a:t>
            </a:r>
            <a:endParaRPr lang="en-ZA">
              <a:latin typeface="Daytona Pro Light"/>
            </a:endParaRPr>
          </a:p>
          <a:p>
            <a:r>
              <a:rPr lang="en-US" sz="1800">
                <a:ea typeface="+mn-lt"/>
                <a:cs typeface="+mn-lt"/>
                <a:hlinkClick r:id="rId7"/>
              </a:rPr>
              <a:t>Trello</a:t>
            </a:r>
            <a:br>
              <a:rPr lang="en-US"/>
            </a:br>
            <a:endParaRPr lang="en-ZA"/>
          </a:p>
        </p:txBody>
      </p:sp>
      <p:pic>
        <p:nvPicPr>
          <p:cNvPr id="7" name="Bild 6" descr="Ui ux kontur">
            <a:extLst>
              <a:ext uri="{FF2B5EF4-FFF2-40B4-BE49-F238E27FC236}">
                <a16:creationId xmlns:a16="http://schemas.microsoft.com/office/drawing/2014/main" id="{7A1EFA47-8616-0D9E-47CF-F55351B39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2971" y="2416629"/>
            <a:ext cx="729343" cy="6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3" grpId="0" build="p"/>
      <p:bldP spid="8" grpId="0" build="p"/>
      <p:bldP spid="10" grpId="0" build="p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lIns="91440" tIns="45720" rIns="91440" bIns="45720" anchor="b"/>
          <a:lstStyle/>
          <a:p>
            <a:r>
              <a:rPr lang="en-US" dirty="0"/>
              <a:t>Tack!</a:t>
            </a:r>
            <a:br>
              <a:rPr lang="en-US" dirty="0"/>
            </a:br>
            <a:r>
              <a:rPr lang="en-US" dirty="0"/>
              <a:t>Jag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på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err="1">
                <a:ea typeface="+mj-lt"/>
                <a:cs typeface="+mj-lt"/>
              </a:rPr>
              <a:t>memostream</a:t>
            </a:r>
            <a:endParaRPr lang="sv-SE" err="1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" name="Text Placeholder 79">
            <a:extLst>
              <a:ext uri="{FF2B5EF4-FFF2-40B4-BE49-F238E27FC236}">
                <a16:creationId xmlns:a16="http://schemas.microsoft.com/office/drawing/2014/main" id="{DF61BB26-F29A-FF19-E8EF-9D234C86890E}"/>
              </a:ext>
            </a:extLst>
          </p:cNvPr>
          <p:cNvSpPr txBox="1">
            <a:spLocks/>
          </p:cNvSpPr>
          <p:nvPr/>
        </p:nvSpPr>
        <p:spPr>
          <a:xfrm>
            <a:off x="2476558" y="3290983"/>
            <a:ext cx="2085792" cy="274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BE1FF"/>
                </a:solidFill>
                <a:latin typeface="Arial Nova"/>
              </a:rPr>
              <a:t>FACEBOOK</a:t>
            </a:r>
          </a:p>
        </p:txBody>
      </p:sp>
      <p:sp>
        <p:nvSpPr>
          <p:cNvPr id="2" name="Text Placeholder 79">
            <a:extLst>
              <a:ext uri="{FF2B5EF4-FFF2-40B4-BE49-F238E27FC236}">
                <a16:creationId xmlns:a16="http://schemas.microsoft.com/office/drawing/2014/main" id="{9F4797A9-C54D-C4FC-D2DE-712B9D765EDC}"/>
              </a:ext>
            </a:extLst>
          </p:cNvPr>
          <p:cNvSpPr txBox="1">
            <a:spLocks/>
          </p:cNvSpPr>
          <p:nvPr/>
        </p:nvSpPr>
        <p:spPr>
          <a:xfrm>
            <a:off x="2841884" y="4148911"/>
            <a:ext cx="2085792" cy="274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BE1FF"/>
                </a:solidFill>
                <a:latin typeface="Arial Nova"/>
              </a:rPr>
              <a:t>TIKTOK</a:t>
            </a:r>
          </a:p>
        </p:txBody>
      </p:sp>
      <p:sp>
        <p:nvSpPr>
          <p:cNvPr id="3" name="Text Placeholder 79">
            <a:extLst>
              <a:ext uri="{FF2B5EF4-FFF2-40B4-BE49-F238E27FC236}">
                <a16:creationId xmlns:a16="http://schemas.microsoft.com/office/drawing/2014/main" id="{31DC6172-6D7E-0A85-BACF-C52611D2112E}"/>
              </a:ext>
            </a:extLst>
          </p:cNvPr>
          <p:cNvSpPr txBox="1">
            <a:spLocks/>
          </p:cNvSpPr>
          <p:nvPr/>
        </p:nvSpPr>
        <p:spPr>
          <a:xfrm>
            <a:off x="592180" y="3878569"/>
            <a:ext cx="2085792" cy="274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BE1FF"/>
                </a:solidFill>
                <a:latin typeface="Arial Nova"/>
              </a:rPr>
              <a:t>INSTAGRAM</a:t>
            </a:r>
            <a:endParaRPr lang="sv-SE" dirty="0"/>
          </a:p>
        </p:txBody>
      </p:sp>
      <p:sp>
        <p:nvSpPr>
          <p:cNvPr id="4" name="Text Placeholder 79">
            <a:extLst>
              <a:ext uri="{FF2B5EF4-FFF2-40B4-BE49-F238E27FC236}">
                <a16:creationId xmlns:a16="http://schemas.microsoft.com/office/drawing/2014/main" id="{20E073A9-7CEC-14DC-DD82-0F6B5A48B6BE}"/>
              </a:ext>
            </a:extLst>
          </p:cNvPr>
          <p:cNvSpPr txBox="1">
            <a:spLocks/>
          </p:cNvSpPr>
          <p:nvPr/>
        </p:nvSpPr>
        <p:spPr>
          <a:xfrm>
            <a:off x="5051989" y="3602098"/>
            <a:ext cx="2085792" cy="274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BE1FF"/>
                </a:solidFill>
                <a:latin typeface="Arial Nova"/>
              </a:rPr>
              <a:t>LINKEDIN</a:t>
            </a:r>
          </a:p>
        </p:txBody>
      </p:sp>
      <p:sp>
        <p:nvSpPr>
          <p:cNvPr id="5" name="Text Placeholder 79">
            <a:extLst>
              <a:ext uri="{FF2B5EF4-FFF2-40B4-BE49-F238E27FC236}">
                <a16:creationId xmlns:a16="http://schemas.microsoft.com/office/drawing/2014/main" id="{87FFC165-CF91-DC8B-763D-C4A4016CEF3B}"/>
              </a:ext>
            </a:extLst>
          </p:cNvPr>
          <p:cNvSpPr txBox="1">
            <a:spLocks/>
          </p:cNvSpPr>
          <p:nvPr/>
        </p:nvSpPr>
        <p:spPr>
          <a:xfrm>
            <a:off x="2821614" y="5059398"/>
            <a:ext cx="2085792" cy="274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BE1FF"/>
                </a:solidFill>
                <a:latin typeface="Arial Nova"/>
              </a:rPr>
              <a:t>DISCORD</a:t>
            </a:r>
            <a:endParaRPr lang="sv-SE" dirty="0"/>
          </a:p>
        </p:txBody>
      </p:sp>
      <p:sp>
        <p:nvSpPr>
          <p:cNvPr id="6" name="Text Placeholder 79">
            <a:extLst>
              <a:ext uri="{FF2B5EF4-FFF2-40B4-BE49-F238E27FC236}">
                <a16:creationId xmlns:a16="http://schemas.microsoft.com/office/drawing/2014/main" id="{143CD9AF-6C48-9087-B67D-777C279ACB17}"/>
              </a:ext>
            </a:extLst>
          </p:cNvPr>
          <p:cNvSpPr txBox="1">
            <a:spLocks/>
          </p:cNvSpPr>
          <p:nvPr/>
        </p:nvSpPr>
        <p:spPr>
          <a:xfrm>
            <a:off x="751274" y="4786227"/>
            <a:ext cx="2085792" cy="274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BE1FF"/>
                </a:solidFill>
                <a:latin typeface="Arial Nova"/>
              </a:rPr>
              <a:t>MEETUP</a:t>
            </a:r>
          </a:p>
        </p:txBody>
      </p:sp>
      <p:sp>
        <p:nvSpPr>
          <p:cNvPr id="7" name="Text Placeholder 79">
            <a:extLst>
              <a:ext uri="{FF2B5EF4-FFF2-40B4-BE49-F238E27FC236}">
                <a16:creationId xmlns:a16="http://schemas.microsoft.com/office/drawing/2014/main" id="{9F83C4DE-662F-E680-9A0E-468ACDE6F413}"/>
              </a:ext>
            </a:extLst>
          </p:cNvPr>
          <p:cNvSpPr txBox="1">
            <a:spLocks/>
          </p:cNvSpPr>
          <p:nvPr/>
        </p:nvSpPr>
        <p:spPr>
          <a:xfrm>
            <a:off x="1786444" y="5706379"/>
            <a:ext cx="2085792" cy="274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BE1FF"/>
                </a:solidFill>
                <a:latin typeface="Arial Nova"/>
              </a:rPr>
              <a:t>GITHUB</a:t>
            </a:r>
          </a:p>
        </p:txBody>
      </p:sp>
      <p:sp>
        <p:nvSpPr>
          <p:cNvPr id="8" name="Text Placeholder 79">
            <a:extLst>
              <a:ext uri="{FF2B5EF4-FFF2-40B4-BE49-F238E27FC236}">
                <a16:creationId xmlns:a16="http://schemas.microsoft.com/office/drawing/2014/main" id="{C55DC205-2516-DCD2-92CB-CB33D12F78EF}"/>
              </a:ext>
            </a:extLst>
          </p:cNvPr>
          <p:cNvSpPr txBox="1">
            <a:spLocks/>
          </p:cNvSpPr>
          <p:nvPr/>
        </p:nvSpPr>
        <p:spPr>
          <a:xfrm>
            <a:off x="4564574" y="4513058"/>
            <a:ext cx="2085792" cy="274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BE1FF"/>
                </a:solidFill>
                <a:latin typeface="Arial Nova"/>
              </a:rPr>
              <a:t>CODEPEN</a:t>
            </a:r>
          </a:p>
        </p:txBody>
      </p:sp>
      <p:sp>
        <p:nvSpPr>
          <p:cNvPr id="9" name="Text Placeholder 79">
            <a:extLst>
              <a:ext uri="{FF2B5EF4-FFF2-40B4-BE49-F238E27FC236}">
                <a16:creationId xmlns:a16="http://schemas.microsoft.com/office/drawing/2014/main" id="{5A38AE04-E921-0C86-3078-9B6FD8F5AAC1}"/>
              </a:ext>
            </a:extLst>
          </p:cNvPr>
          <p:cNvSpPr txBox="1">
            <a:spLocks/>
          </p:cNvSpPr>
          <p:nvPr/>
        </p:nvSpPr>
        <p:spPr>
          <a:xfrm>
            <a:off x="4014935" y="5979548"/>
            <a:ext cx="2085792" cy="274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BE1FF"/>
                </a:solidFill>
                <a:latin typeface="Arial Nova"/>
              </a:rPr>
              <a:t>WHATSUP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Application>Microsoft Office PowerPoint</Application>
  <PresentationFormat>Bredbild</PresentationFormat>
  <Slides>9</Slides>
  <Notes>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9</vt:i4>
      </vt:variant>
    </vt:vector>
  </HeadingPairs>
  <TitlesOfParts>
    <vt:vector size="10" baseType="lpstr">
      <vt:lpstr>Office Theme</vt:lpstr>
      <vt:lpstr>Memostream</vt:lpstr>
      <vt:lpstr>Vad</vt:lpstr>
      <vt:lpstr>Varför</vt:lpstr>
      <vt:lpstr>planen</vt:lpstr>
      <vt:lpstr>Arbetsprocess</vt:lpstr>
      <vt:lpstr>Det Tekniska</vt:lpstr>
      <vt:lpstr>DEMO</vt:lpstr>
      <vt:lpstr>Reflektion</vt:lpstr>
      <vt:lpstr>Tack! Jag finns på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58</cp:revision>
  <dcterms:created xsi:type="dcterms:W3CDTF">2025-05-18T11:48:51Z</dcterms:created>
  <dcterms:modified xsi:type="dcterms:W3CDTF">2025-05-24T16:39:30Z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